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8"/>
    <a:srgbClr val="FDD200"/>
    <a:srgbClr val="F6A5B2"/>
    <a:srgbClr val="EF432B"/>
    <a:srgbClr val="D1D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0C9B2-380A-45EE-8FB1-2FD8D0A4C046}" v="2" dt="2024-02-09T03:46:53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Miu" userId="ae2765f7-84a4-4f4d-9f7e-495e739e5ef2" providerId="ADAL" clId="{04C59E93-D139-47E8-BC13-78F76E118054}"/>
    <pc:docChg chg="undo custSel addSld delSld modSld sldOrd modMainMaster">
      <pc:chgData name="Lee, Miu" userId="ae2765f7-84a4-4f4d-9f7e-495e739e5ef2" providerId="ADAL" clId="{04C59E93-D139-47E8-BC13-78F76E118054}" dt="2024-01-02T05:14:06.208" v="1160" actId="700"/>
      <pc:docMkLst>
        <pc:docMk/>
      </pc:docMkLst>
      <pc:sldChg chg="delSp modSp del mod">
        <pc:chgData name="Lee, Miu" userId="ae2765f7-84a4-4f4d-9f7e-495e739e5ef2" providerId="ADAL" clId="{04C59E93-D139-47E8-BC13-78F76E118054}" dt="2023-12-20T01:01:14.830" v="850" actId="2696"/>
        <pc:sldMkLst>
          <pc:docMk/>
          <pc:sldMk cId="1965145412" sldId="257"/>
        </pc:sldMkLst>
        <pc:spChg chg="mod">
          <ac:chgData name="Lee, Miu" userId="ae2765f7-84a4-4f4d-9f7e-495e739e5ef2" providerId="ADAL" clId="{04C59E93-D139-47E8-BC13-78F76E118054}" dt="2023-12-19T05:56:29.996" v="76" actId="1037"/>
          <ac:spMkLst>
            <pc:docMk/>
            <pc:sldMk cId="1965145412" sldId="257"/>
            <ac:spMk id="3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3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4:40.151" v="63" actId="207"/>
          <ac:spMkLst>
            <pc:docMk/>
            <pc:sldMk cId="1965145412" sldId="257"/>
            <ac:spMk id="3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3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5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6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6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6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02.831" v="0" actId="2711"/>
          <ac:spMkLst>
            <pc:docMk/>
            <pc:sldMk cId="1965145412" sldId="257"/>
            <ac:spMk id="63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10.536" v="2" actId="1037"/>
          <ac:spMkLst>
            <pc:docMk/>
            <pc:sldMk cId="1965145412" sldId="257"/>
            <ac:spMk id="6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49:18.751" v="14" actId="1035"/>
          <ac:spMkLst>
            <pc:docMk/>
            <pc:sldMk cId="1965145412" sldId="257"/>
            <ac:spMk id="6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6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6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6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6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7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7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7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1:11.504" v="25" actId="255"/>
          <ac:spMkLst>
            <pc:docMk/>
            <pc:sldMk cId="1965145412" sldId="257"/>
            <ac:spMk id="73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40.621" v="821" actId="478"/>
          <ac:spMkLst>
            <pc:docMk/>
            <pc:sldMk cId="1965145412" sldId="257"/>
            <ac:spMk id="80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35.829" v="819" actId="478"/>
          <ac:spMkLst>
            <pc:docMk/>
            <pc:sldMk cId="1965145412" sldId="257"/>
            <ac:spMk id="81" creationId="{00000000-0000-0000-0000-000000000000}"/>
          </ac:spMkLst>
        </pc:spChg>
        <pc:cxnChg chg="mod">
          <ac:chgData name="Lee, Miu" userId="ae2765f7-84a4-4f4d-9f7e-495e739e5ef2" providerId="ADAL" clId="{04C59E93-D139-47E8-BC13-78F76E118054}" dt="2023-12-19T05:56:29.996" v="76" actId="1037"/>
          <ac:cxnSpMkLst>
            <pc:docMk/>
            <pc:sldMk cId="1965145412" sldId="257"/>
            <ac:cxnSpMk id="41" creationId="{00000000-0000-0000-0000-000000000000}"/>
          </ac:cxnSpMkLst>
        </pc:cxnChg>
        <pc:cxnChg chg="mod">
          <ac:chgData name="Lee, Miu" userId="ae2765f7-84a4-4f4d-9f7e-495e739e5ef2" providerId="ADAL" clId="{04C59E93-D139-47E8-BC13-78F76E118054}" dt="2023-12-19T05:56:29.996" v="76" actId="1037"/>
          <ac:cxnSpMkLst>
            <pc:docMk/>
            <pc:sldMk cId="1965145412" sldId="257"/>
            <ac:cxnSpMk id="45" creationId="{00000000-0000-0000-0000-000000000000}"/>
          </ac:cxnSpMkLst>
        </pc:cxnChg>
        <pc:cxnChg chg="mod">
          <ac:chgData name="Lee, Miu" userId="ae2765f7-84a4-4f4d-9f7e-495e739e5ef2" providerId="ADAL" clId="{04C59E93-D139-47E8-BC13-78F76E118054}" dt="2023-12-19T05:56:29.996" v="76" actId="1037"/>
          <ac:cxnSpMkLst>
            <pc:docMk/>
            <pc:sldMk cId="1965145412" sldId="257"/>
            <ac:cxnSpMk id="46" creationId="{00000000-0000-0000-0000-000000000000}"/>
          </ac:cxnSpMkLst>
        </pc:cxnChg>
        <pc:cxnChg chg="mod">
          <ac:chgData name="Lee, Miu" userId="ae2765f7-84a4-4f4d-9f7e-495e739e5ef2" providerId="ADAL" clId="{04C59E93-D139-47E8-BC13-78F76E118054}" dt="2023-12-19T05:56:29.996" v="76" actId="1037"/>
          <ac:cxnSpMkLst>
            <pc:docMk/>
            <pc:sldMk cId="1965145412" sldId="257"/>
            <ac:cxnSpMk id="47" creationId="{00000000-0000-0000-0000-000000000000}"/>
          </ac:cxnSpMkLst>
        </pc:cxnChg>
        <pc:cxnChg chg="mod">
          <ac:chgData name="Lee, Miu" userId="ae2765f7-84a4-4f4d-9f7e-495e739e5ef2" providerId="ADAL" clId="{04C59E93-D139-47E8-BC13-78F76E118054}" dt="2023-12-19T05:56:29.996" v="76" actId="1037"/>
          <ac:cxnSpMkLst>
            <pc:docMk/>
            <pc:sldMk cId="1965145412" sldId="257"/>
            <ac:cxnSpMk id="48" creationId="{00000000-0000-0000-0000-000000000000}"/>
          </ac:cxnSpMkLst>
        </pc:cxnChg>
      </pc:sldChg>
      <pc:sldChg chg="addSp delSp modSp del mod">
        <pc:chgData name="Lee, Miu" userId="ae2765f7-84a4-4f4d-9f7e-495e739e5ef2" providerId="ADAL" clId="{04C59E93-D139-47E8-BC13-78F76E118054}" dt="2023-12-20T01:01:21.154" v="851" actId="2696"/>
        <pc:sldMkLst>
          <pc:docMk/>
          <pc:sldMk cId="3063124579" sldId="260"/>
        </pc:sldMkLst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36" creationId="{00000000-0000-0000-0000-000000000000}"/>
          </ac:spMkLst>
        </pc:spChg>
        <pc:spChg chg="add del mod">
          <ac:chgData name="Lee, Miu" userId="ae2765f7-84a4-4f4d-9f7e-495e739e5ef2" providerId="ADAL" clId="{04C59E93-D139-47E8-BC13-78F76E118054}" dt="2023-12-20T01:00:22.988" v="833" actId="478"/>
          <ac:spMkLst>
            <pc:docMk/>
            <pc:sldMk cId="3063124579" sldId="260"/>
            <ac:spMk id="3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3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3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5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6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6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6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63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33.066" v="20" actId="1076"/>
          <ac:spMkLst>
            <pc:docMk/>
            <pc:sldMk cId="3063124579" sldId="260"/>
            <ac:spMk id="6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18.451" v="18" actId="2711"/>
          <ac:spMkLst>
            <pc:docMk/>
            <pc:sldMk cId="3063124579" sldId="260"/>
            <ac:spMk id="6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6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6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6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6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7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7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7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0:58.769" v="24" actId="255"/>
          <ac:spMkLst>
            <pc:docMk/>
            <pc:sldMk cId="3063124579" sldId="260"/>
            <ac:spMk id="73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54.086" v="823" actId="478"/>
          <ac:spMkLst>
            <pc:docMk/>
            <pc:sldMk cId="3063124579" sldId="260"/>
            <ac:spMk id="80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50.925" v="822" actId="478"/>
          <ac:spMkLst>
            <pc:docMk/>
            <pc:sldMk cId="3063124579" sldId="260"/>
            <ac:spMk id="81" creationId="{00000000-0000-0000-0000-000000000000}"/>
          </ac:spMkLst>
        </pc:spChg>
        <pc:picChg chg="add del mod ord">
          <ac:chgData name="Lee, Miu" userId="ae2765f7-84a4-4f4d-9f7e-495e739e5ef2" providerId="ADAL" clId="{04C59E93-D139-47E8-BC13-78F76E118054}" dt="2023-12-20T01:00:31.408" v="835" actId="478"/>
          <ac:picMkLst>
            <pc:docMk/>
            <pc:sldMk cId="3063124579" sldId="260"/>
            <ac:picMk id="3" creationId="{6529EC4A-AD78-FBB1-ED4B-0092B92ACB18}"/>
          </ac:picMkLst>
        </pc:picChg>
      </pc:sldChg>
      <pc:sldChg chg="addSp delSp modSp mod ord modClrScheme chgLayout">
        <pc:chgData name="Lee, Miu" userId="ae2765f7-84a4-4f4d-9f7e-495e739e5ef2" providerId="ADAL" clId="{04C59E93-D139-47E8-BC13-78F76E118054}" dt="2024-01-02T05:13:38.836" v="1151" actId="14100"/>
        <pc:sldMkLst>
          <pc:docMk/>
          <pc:sldMk cId="2645898948" sldId="261"/>
        </pc:sldMkLst>
        <pc:spChg chg="add mod ord">
          <ac:chgData name="Lee, Miu" userId="ae2765f7-84a4-4f4d-9f7e-495e739e5ef2" providerId="ADAL" clId="{04C59E93-D139-47E8-BC13-78F76E118054}" dt="2024-01-02T05:13:38.836" v="1151" actId="14100"/>
          <ac:spMkLst>
            <pc:docMk/>
            <pc:sldMk cId="2645898948" sldId="261"/>
            <ac:spMk id="2" creationId="{B97F94C1-C5F3-5AC6-446F-28F1642EADD4}"/>
          </ac:spMkLst>
        </pc:spChg>
        <pc:spChg chg="mod">
          <ac:chgData name="Lee, Miu" userId="ae2765f7-84a4-4f4d-9f7e-495e739e5ef2" providerId="ADAL" clId="{04C59E93-D139-47E8-BC13-78F76E118054}" dt="2024-01-02T05:13:29.686" v="1150" actId="14100"/>
          <ac:spMkLst>
            <pc:docMk/>
            <pc:sldMk cId="2645898948" sldId="261"/>
            <ac:spMk id="36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37:30.071" v="371" actId="478"/>
          <ac:spMkLst>
            <pc:docMk/>
            <pc:sldMk cId="2645898948" sldId="261"/>
            <ac:spMk id="37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37:29.283" v="370" actId="478"/>
          <ac:spMkLst>
            <pc:docMk/>
            <pc:sldMk cId="2645898948" sldId="261"/>
            <ac:spMk id="38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37:25.315" v="367" actId="478"/>
          <ac:spMkLst>
            <pc:docMk/>
            <pc:sldMk cId="2645898948" sldId="261"/>
            <ac:spMk id="39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37:32.029" v="372" actId="478"/>
          <ac:spMkLst>
            <pc:docMk/>
            <pc:sldMk cId="2645898948" sldId="261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5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6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6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0:25.701" v="385" actId="207"/>
          <ac:spMkLst>
            <pc:docMk/>
            <pc:sldMk cId="2645898948" sldId="261"/>
            <ac:spMk id="6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2:58.069" v="39" actId="2711"/>
          <ac:spMkLst>
            <pc:docMk/>
            <pc:sldMk cId="2645898948" sldId="261"/>
            <ac:spMk id="63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0:35.829" v="387" actId="1076"/>
          <ac:spMkLst>
            <pc:docMk/>
            <pc:sldMk cId="2645898948" sldId="261"/>
            <ac:spMk id="6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0:19.320" v="384" actId="207"/>
          <ac:spMkLst>
            <pc:docMk/>
            <pc:sldMk cId="2645898948" sldId="261"/>
            <ac:spMk id="6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05:53:16.574" v="43" actId="255"/>
          <ac:spMkLst>
            <pc:docMk/>
            <pc:sldMk cId="2645898948" sldId="261"/>
            <ac:spMk id="6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1:37.306" v="432" actId="1076"/>
          <ac:spMkLst>
            <pc:docMk/>
            <pc:sldMk cId="2645898948" sldId="261"/>
            <ac:spMk id="6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4:07.335" v="653" actId="1076"/>
          <ac:spMkLst>
            <pc:docMk/>
            <pc:sldMk cId="2645898948" sldId="261"/>
            <ac:spMk id="6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4:02.115" v="652" actId="1037"/>
          <ac:spMkLst>
            <pc:docMk/>
            <pc:sldMk cId="2645898948" sldId="261"/>
            <ac:spMk id="6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2:18.252" v="554" actId="1038"/>
          <ac:spMkLst>
            <pc:docMk/>
            <pc:sldMk cId="2645898948" sldId="261"/>
            <ac:spMk id="7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2:29.258" v="561" actId="1036"/>
          <ac:spMkLst>
            <pc:docMk/>
            <pc:sldMk cId="2645898948" sldId="261"/>
            <ac:spMk id="7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1:59.236" v="481" actId="1038"/>
          <ac:spMkLst>
            <pc:docMk/>
            <pc:sldMk cId="2645898948" sldId="261"/>
            <ac:spMk id="7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41:47.901" v="450" actId="1036"/>
          <ac:spMkLst>
            <pc:docMk/>
            <pc:sldMk cId="2645898948" sldId="261"/>
            <ac:spMk id="73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58.419" v="825" actId="478"/>
          <ac:spMkLst>
            <pc:docMk/>
            <pc:sldMk cId="2645898948" sldId="261"/>
            <ac:spMk id="80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56.739" v="824" actId="478"/>
          <ac:spMkLst>
            <pc:docMk/>
            <pc:sldMk cId="2645898948" sldId="261"/>
            <ac:spMk id="81" creationId="{00000000-0000-0000-0000-000000000000}"/>
          </ac:spMkLst>
        </pc:spChg>
        <pc:picChg chg="add mod ord">
          <ac:chgData name="Lee, Miu" userId="ae2765f7-84a4-4f4d-9f7e-495e739e5ef2" providerId="ADAL" clId="{04C59E93-D139-47E8-BC13-78F76E118054}" dt="2023-12-20T00:44:16.194" v="658" actId="1036"/>
          <ac:picMkLst>
            <pc:docMk/>
            <pc:sldMk cId="2645898948" sldId="261"/>
            <ac:picMk id="3" creationId="{D8C8E5C9-E657-3CEF-08C0-BEDFA60D3D7F}"/>
          </ac:picMkLst>
        </pc:picChg>
        <pc:cxnChg chg="del mod">
          <ac:chgData name="Lee, Miu" userId="ae2765f7-84a4-4f4d-9f7e-495e739e5ef2" providerId="ADAL" clId="{04C59E93-D139-47E8-BC13-78F76E118054}" dt="2023-12-20T00:37:22.722" v="365" actId="478"/>
          <ac:cxnSpMkLst>
            <pc:docMk/>
            <pc:sldMk cId="2645898948" sldId="261"/>
            <ac:cxnSpMk id="41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0:37:21.620" v="364" actId="478"/>
          <ac:cxnSpMkLst>
            <pc:docMk/>
            <pc:sldMk cId="2645898948" sldId="261"/>
            <ac:cxnSpMk id="42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0:37:18.899" v="362" actId="478"/>
          <ac:cxnSpMkLst>
            <pc:docMk/>
            <pc:sldMk cId="2645898948" sldId="261"/>
            <ac:cxnSpMk id="43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0:37:20.988" v="363" actId="478"/>
          <ac:cxnSpMkLst>
            <pc:docMk/>
            <pc:sldMk cId="2645898948" sldId="261"/>
            <ac:cxnSpMk id="44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0:37:17.951" v="361" actId="478"/>
          <ac:cxnSpMkLst>
            <pc:docMk/>
            <pc:sldMk cId="2645898948" sldId="261"/>
            <ac:cxnSpMk id="45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0:37:27.657" v="369" actId="478"/>
          <ac:cxnSpMkLst>
            <pc:docMk/>
            <pc:sldMk cId="2645898948" sldId="261"/>
            <ac:cxnSpMk id="46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0:37:26.601" v="368" actId="478"/>
          <ac:cxnSpMkLst>
            <pc:docMk/>
            <pc:sldMk cId="2645898948" sldId="261"/>
            <ac:cxnSpMk id="47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0:37:24.663" v="366" actId="478"/>
          <ac:cxnSpMkLst>
            <pc:docMk/>
            <pc:sldMk cId="2645898948" sldId="261"/>
            <ac:cxnSpMk id="48" creationId="{00000000-0000-0000-0000-000000000000}"/>
          </ac:cxnSpMkLst>
        </pc:cxnChg>
      </pc:sldChg>
      <pc:sldChg chg="addSp delSp modSp add del mod">
        <pc:chgData name="Lee, Miu" userId="ae2765f7-84a4-4f4d-9f7e-495e739e5ef2" providerId="ADAL" clId="{04C59E93-D139-47E8-BC13-78F76E118054}" dt="2023-12-20T00:37:04.552" v="360" actId="2696"/>
        <pc:sldMkLst>
          <pc:docMk/>
          <pc:sldMk cId="194630635" sldId="262"/>
        </pc:sldMkLst>
        <pc:spChg chg="add del mod ord">
          <ac:chgData name="Lee, Miu" userId="ae2765f7-84a4-4f4d-9f7e-495e739e5ef2" providerId="ADAL" clId="{04C59E93-D139-47E8-BC13-78F76E118054}" dt="2023-12-20T00:10:30.687" v="301" actId="478"/>
          <ac:spMkLst>
            <pc:docMk/>
            <pc:sldMk cId="194630635" sldId="262"/>
            <ac:spMk id="10" creationId="{A345E016-2F67-7E3A-7EF6-3C5FC96187CE}"/>
          </ac:spMkLst>
        </pc:spChg>
        <pc:spChg chg="add del mod ord">
          <ac:chgData name="Lee, Miu" userId="ae2765f7-84a4-4f4d-9f7e-495e739e5ef2" providerId="ADAL" clId="{04C59E93-D139-47E8-BC13-78F76E118054}" dt="2023-12-20T00:10:30.447" v="300" actId="478"/>
          <ac:spMkLst>
            <pc:docMk/>
            <pc:sldMk cId="194630635" sldId="262"/>
            <ac:spMk id="11" creationId="{52A587E5-68F9-8696-4C8F-AD9D3FF5A595}"/>
          </ac:spMkLst>
        </pc:spChg>
        <pc:spChg chg="add del mod ord">
          <ac:chgData name="Lee, Miu" userId="ae2765f7-84a4-4f4d-9f7e-495e739e5ef2" providerId="ADAL" clId="{04C59E93-D139-47E8-BC13-78F76E118054}" dt="2023-12-20T00:11:28.042" v="320" actId="1038"/>
          <ac:spMkLst>
            <pc:docMk/>
            <pc:sldMk cId="194630635" sldId="262"/>
            <ac:spMk id="12" creationId="{7F8B7099-2EA5-025D-D723-B7EA84D14326}"/>
          </ac:spMkLst>
        </pc:spChg>
        <pc:spChg chg="add del mod ord">
          <ac:chgData name="Lee, Miu" userId="ae2765f7-84a4-4f4d-9f7e-495e739e5ef2" providerId="ADAL" clId="{04C59E93-D139-47E8-BC13-78F76E118054}" dt="2023-12-20T00:34:43.499" v="340" actId="1076"/>
          <ac:spMkLst>
            <pc:docMk/>
            <pc:sldMk cId="194630635" sldId="262"/>
            <ac:spMk id="13" creationId="{37573571-9218-EECA-B14B-F3933F735445}"/>
          </ac:spMkLst>
        </pc:spChg>
        <pc:spChg chg="add del mod ord">
          <ac:chgData name="Lee, Miu" userId="ae2765f7-84a4-4f4d-9f7e-495e739e5ef2" providerId="ADAL" clId="{04C59E93-D139-47E8-BC13-78F76E118054}" dt="2023-12-20T00:10:30.252" v="299" actId="478"/>
          <ac:spMkLst>
            <pc:docMk/>
            <pc:sldMk cId="194630635" sldId="262"/>
            <ac:spMk id="14" creationId="{2BD30D6A-45C5-05F6-B7C3-46281D00E6B6}"/>
          </ac:spMkLst>
        </pc:spChg>
        <pc:spChg chg="add del mod ord">
          <ac:chgData name="Lee, Miu" userId="ae2765f7-84a4-4f4d-9f7e-495e739e5ef2" providerId="ADAL" clId="{04C59E93-D139-47E8-BC13-78F76E118054}" dt="2023-12-20T00:10:29.960" v="298" actId="478"/>
          <ac:spMkLst>
            <pc:docMk/>
            <pc:sldMk cId="194630635" sldId="262"/>
            <ac:spMk id="15" creationId="{C25EE393-0DC7-1121-FC6A-7545BBB01026}"/>
          </ac:spMkLst>
        </pc:spChg>
        <pc:spChg chg="add del mod ord">
          <ac:chgData name="Lee, Miu" userId="ae2765f7-84a4-4f4d-9f7e-495e739e5ef2" providerId="ADAL" clId="{04C59E93-D139-47E8-BC13-78F76E118054}" dt="2023-12-20T00:10:45.025" v="306" actId="14100"/>
          <ac:spMkLst>
            <pc:docMk/>
            <pc:sldMk cId="194630635" sldId="262"/>
            <ac:spMk id="16" creationId="{6B74898A-9B5D-E19A-EB9B-E57065E48F8A}"/>
          </ac:spMkLst>
        </pc:spChg>
        <pc:spChg chg="add del mod ord">
          <ac:chgData name="Lee, Miu" userId="ae2765f7-84a4-4f4d-9f7e-495e739e5ef2" providerId="ADAL" clId="{04C59E93-D139-47E8-BC13-78F76E118054}" dt="2023-12-20T00:10:49.901" v="307" actId="14100"/>
          <ac:spMkLst>
            <pc:docMk/>
            <pc:sldMk cId="194630635" sldId="262"/>
            <ac:spMk id="17" creationId="{801B7283-3976-F045-D571-64F6CB359088}"/>
          </ac:spMkLst>
        </pc:spChg>
        <pc:spChg chg="add del mod ord">
          <ac:chgData name="Lee, Miu" userId="ae2765f7-84a4-4f4d-9f7e-495e739e5ef2" providerId="ADAL" clId="{04C59E93-D139-47E8-BC13-78F76E118054}" dt="2023-12-20T00:10:35.938" v="305" actId="478"/>
          <ac:spMkLst>
            <pc:docMk/>
            <pc:sldMk cId="194630635" sldId="262"/>
            <ac:spMk id="18" creationId="{57C84819-9131-6CC5-5DFA-1A07ED0BD779}"/>
          </ac:spMkLst>
        </pc:spChg>
        <pc:spChg chg="add del mod">
          <ac:chgData name="Lee, Miu" userId="ae2765f7-84a4-4f4d-9f7e-495e739e5ef2" providerId="ADAL" clId="{04C59E93-D139-47E8-BC13-78F76E118054}" dt="2023-12-19T22:50:21.333" v="270" actId="478"/>
          <ac:spMkLst>
            <pc:docMk/>
            <pc:sldMk cId="194630635" sldId="262"/>
            <ac:spMk id="19" creationId="{37778D90-D147-E625-28CC-0DE1709F2047}"/>
          </ac:spMkLst>
        </pc:spChg>
        <pc:spChg chg="add del mod">
          <ac:chgData name="Lee, Miu" userId="ae2765f7-84a4-4f4d-9f7e-495e739e5ef2" providerId="ADAL" clId="{04C59E93-D139-47E8-BC13-78F76E118054}" dt="2023-12-20T00:10:29.156" v="295"/>
          <ac:spMkLst>
            <pc:docMk/>
            <pc:sldMk cId="194630635" sldId="262"/>
            <ac:spMk id="20" creationId="{4A9EA7BD-6AA7-6D74-7889-43389FC61687}"/>
          </ac:spMkLst>
        </pc:spChg>
        <pc:spChg chg="add del mod">
          <ac:chgData name="Lee, Miu" userId="ae2765f7-84a4-4f4d-9f7e-495e739e5ef2" providerId="ADAL" clId="{04C59E93-D139-47E8-BC13-78F76E118054}" dt="2023-12-20T00:10:28.211" v="293" actId="11529"/>
          <ac:spMkLst>
            <pc:docMk/>
            <pc:sldMk cId="194630635" sldId="262"/>
            <ac:spMk id="21" creationId="{15E60D95-9A25-152D-8BFF-23A6DC54958D}"/>
          </ac:spMkLst>
        </pc:spChg>
        <pc:spChg chg="mod">
          <ac:chgData name="Lee, Miu" userId="ae2765f7-84a4-4f4d-9f7e-495e739e5ef2" providerId="ADAL" clId="{04C59E93-D139-47E8-BC13-78F76E118054}" dt="2023-12-20T00:34:49.984" v="342" actId="1076"/>
          <ac:spMkLst>
            <pc:docMk/>
            <pc:sldMk cId="194630635" sldId="262"/>
            <ac:spMk id="3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22:43:05.581" v="117"/>
          <ac:spMkLst>
            <pc:docMk/>
            <pc:sldMk cId="194630635" sldId="262"/>
            <ac:spMk id="3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22:48:37.215" v="251" actId="1037"/>
          <ac:spMkLst>
            <pc:docMk/>
            <pc:sldMk cId="194630635" sldId="262"/>
            <ac:spMk id="3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19T22:48:33.267" v="250" actId="14100"/>
          <ac:spMkLst>
            <pc:docMk/>
            <pc:sldMk cId="194630635" sldId="262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0:10:17.123" v="288" actId="1076"/>
          <ac:spMkLst>
            <pc:docMk/>
            <pc:sldMk cId="194630635" sldId="262"/>
            <ac:spMk id="80" creationId="{00000000-0000-0000-0000-000000000000}"/>
          </ac:spMkLst>
        </pc:spChg>
        <pc:picChg chg="add mod">
          <ac:chgData name="Lee, Miu" userId="ae2765f7-84a4-4f4d-9f7e-495e739e5ef2" providerId="ADAL" clId="{04C59E93-D139-47E8-BC13-78F76E118054}" dt="2023-12-19T05:55:27.370" v="68" actId="1076"/>
          <ac:picMkLst>
            <pc:docMk/>
            <pc:sldMk cId="194630635" sldId="262"/>
            <ac:picMk id="3" creationId="{678E078C-B9B9-D4B6-DE42-60EDF1030CD4}"/>
          </ac:picMkLst>
        </pc:picChg>
        <pc:picChg chg="add del mod">
          <ac:chgData name="Lee, Miu" userId="ae2765f7-84a4-4f4d-9f7e-495e739e5ef2" providerId="ADAL" clId="{04C59E93-D139-47E8-BC13-78F76E118054}" dt="2023-12-19T22:42:43.291" v="114" actId="478"/>
          <ac:picMkLst>
            <pc:docMk/>
            <pc:sldMk cId="194630635" sldId="262"/>
            <ac:picMk id="8" creationId="{939B9500-B59A-7B0B-9F8C-8D5F89BF9289}"/>
          </ac:picMkLst>
        </pc:picChg>
        <pc:picChg chg="add del mod">
          <ac:chgData name="Lee, Miu" userId="ae2765f7-84a4-4f4d-9f7e-495e739e5ef2" providerId="ADAL" clId="{04C59E93-D139-47E8-BC13-78F76E118054}" dt="2023-12-19T22:42:44.445" v="115" actId="478"/>
          <ac:picMkLst>
            <pc:docMk/>
            <pc:sldMk cId="194630635" sldId="262"/>
            <ac:picMk id="9" creationId="{6EBE62D3-1097-43CC-F574-20FEBD1328B8}"/>
          </ac:picMkLst>
        </pc:picChg>
        <pc:cxnChg chg="del mod">
          <ac:chgData name="Lee, Miu" userId="ae2765f7-84a4-4f4d-9f7e-495e739e5ef2" providerId="ADAL" clId="{04C59E93-D139-47E8-BC13-78F76E118054}" dt="2023-12-19T22:46:29.088" v="200" actId="478"/>
          <ac:cxnSpMkLst>
            <pc:docMk/>
            <pc:sldMk cId="194630635" sldId="262"/>
            <ac:cxnSpMk id="41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6:36.117" v="204" actId="478"/>
          <ac:cxnSpMkLst>
            <pc:docMk/>
            <pc:sldMk cId="194630635" sldId="262"/>
            <ac:cxnSpMk id="42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19T22:46:34.520" v="203" actId="478"/>
          <ac:cxnSpMkLst>
            <pc:docMk/>
            <pc:sldMk cId="194630635" sldId="262"/>
            <ac:cxnSpMk id="43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6:32.976" v="202" actId="478"/>
          <ac:cxnSpMkLst>
            <pc:docMk/>
            <pc:sldMk cId="194630635" sldId="262"/>
            <ac:cxnSpMk id="44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5:33.504" v="170" actId="478"/>
          <ac:cxnSpMkLst>
            <pc:docMk/>
            <pc:sldMk cId="194630635" sldId="262"/>
            <ac:cxnSpMk id="45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5:35.510" v="171" actId="478"/>
          <ac:cxnSpMkLst>
            <pc:docMk/>
            <pc:sldMk cId="194630635" sldId="262"/>
            <ac:cxnSpMk id="46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7:47.975" v="223" actId="478"/>
          <ac:cxnSpMkLst>
            <pc:docMk/>
            <pc:sldMk cId="194630635" sldId="262"/>
            <ac:cxnSpMk id="47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19T22:46:30.966" v="201" actId="478"/>
          <ac:cxnSpMkLst>
            <pc:docMk/>
            <pc:sldMk cId="194630635" sldId="262"/>
            <ac:cxnSpMk id="48" creationId="{00000000-0000-0000-0000-000000000000}"/>
          </ac:cxnSpMkLst>
        </pc:cxnChg>
      </pc:sldChg>
      <pc:sldChg chg="addSp delSp modSp add mod setBg modClrScheme chgLayout">
        <pc:chgData name="Lee, Miu" userId="ae2765f7-84a4-4f4d-9f7e-495e739e5ef2" providerId="ADAL" clId="{04C59E93-D139-47E8-BC13-78F76E118054}" dt="2024-01-02T05:12:57.445" v="1059" actId="1076"/>
        <pc:sldMkLst>
          <pc:docMk/>
          <pc:sldMk cId="367223476" sldId="263"/>
        </pc:sldMkLst>
        <pc:spChg chg="add mod ord">
          <ac:chgData name="Lee, Miu" userId="ae2765f7-84a4-4f4d-9f7e-495e739e5ef2" providerId="ADAL" clId="{04C59E93-D139-47E8-BC13-78F76E118054}" dt="2024-01-02T05:12:57.445" v="1059" actId="1076"/>
          <ac:spMkLst>
            <pc:docMk/>
            <pc:sldMk cId="367223476" sldId="263"/>
            <ac:spMk id="2" creationId="{B2AAF335-DA7C-1494-1DD5-F48C5BB0FD4E}"/>
          </ac:spMkLst>
        </pc:spChg>
        <pc:spChg chg="del">
          <ac:chgData name="Lee, Miu" userId="ae2765f7-84a4-4f4d-9f7e-495e739e5ef2" providerId="ADAL" clId="{04C59E93-D139-47E8-BC13-78F76E118054}" dt="2023-12-20T00:34:08.315" v="329" actId="478"/>
          <ac:spMkLst>
            <pc:docMk/>
            <pc:sldMk cId="367223476" sldId="263"/>
            <ac:spMk id="10" creationId="{A345E016-2F67-7E3A-7EF6-3C5FC96187CE}"/>
          </ac:spMkLst>
        </pc:spChg>
        <pc:spChg chg="del">
          <ac:chgData name="Lee, Miu" userId="ae2765f7-84a4-4f4d-9f7e-495e739e5ef2" providerId="ADAL" clId="{04C59E93-D139-47E8-BC13-78F76E118054}" dt="2023-12-20T00:34:09.110" v="330" actId="478"/>
          <ac:spMkLst>
            <pc:docMk/>
            <pc:sldMk cId="367223476" sldId="263"/>
            <ac:spMk id="11" creationId="{52A587E5-68F9-8696-4C8F-AD9D3FF5A595}"/>
          </ac:spMkLst>
        </pc:spChg>
        <pc:spChg chg="del">
          <ac:chgData name="Lee, Miu" userId="ae2765f7-84a4-4f4d-9f7e-495e739e5ef2" providerId="ADAL" clId="{04C59E93-D139-47E8-BC13-78F76E118054}" dt="2023-12-20T00:34:07.701" v="328" actId="478"/>
          <ac:spMkLst>
            <pc:docMk/>
            <pc:sldMk cId="367223476" sldId="263"/>
            <ac:spMk id="12" creationId="{7F8B7099-2EA5-025D-D723-B7EA84D14326}"/>
          </ac:spMkLst>
        </pc:spChg>
        <pc:spChg chg="del">
          <ac:chgData name="Lee, Miu" userId="ae2765f7-84a4-4f4d-9f7e-495e739e5ef2" providerId="ADAL" clId="{04C59E93-D139-47E8-BC13-78F76E118054}" dt="2023-12-20T00:34:06.974" v="327" actId="478"/>
          <ac:spMkLst>
            <pc:docMk/>
            <pc:sldMk cId="367223476" sldId="263"/>
            <ac:spMk id="13" creationId="{37573571-9218-EECA-B14B-F3933F735445}"/>
          </ac:spMkLst>
        </pc:spChg>
        <pc:spChg chg="del">
          <ac:chgData name="Lee, Miu" userId="ae2765f7-84a4-4f4d-9f7e-495e739e5ef2" providerId="ADAL" clId="{04C59E93-D139-47E8-BC13-78F76E118054}" dt="2023-12-20T00:34:10.023" v="331" actId="478"/>
          <ac:spMkLst>
            <pc:docMk/>
            <pc:sldMk cId="367223476" sldId="263"/>
            <ac:spMk id="14" creationId="{2BD30D6A-45C5-05F6-B7C3-46281D00E6B6}"/>
          </ac:spMkLst>
        </pc:spChg>
        <pc:spChg chg="del">
          <ac:chgData name="Lee, Miu" userId="ae2765f7-84a4-4f4d-9f7e-495e739e5ef2" providerId="ADAL" clId="{04C59E93-D139-47E8-BC13-78F76E118054}" dt="2023-12-20T00:34:10.596" v="332" actId="478"/>
          <ac:spMkLst>
            <pc:docMk/>
            <pc:sldMk cId="367223476" sldId="263"/>
            <ac:spMk id="15" creationId="{C25EE393-0DC7-1121-FC6A-7545BBB01026}"/>
          </ac:spMkLst>
        </pc:spChg>
        <pc:spChg chg="del">
          <ac:chgData name="Lee, Miu" userId="ae2765f7-84a4-4f4d-9f7e-495e739e5ef2" providerId="ADAL" clId="{04C59E93-D139-47E8-BC13-78F76E118054}" dt="2023-12-20T00:34:11.433" v="333" actId="478"/>
          <ac:spMkLst>
            <pc:docMk/>
            <pc:sldMk cId="367223476" sldId="263"/>
            <ac:spMk id="16" creationId="{6B74898A-9B5D-E19A-EB9B-E57065E48F8A}"/>
          </ac:spMkLst>
        </pc:spChg>
        <pc:spChg chg="del">
          <ac:chgData name="Lee, Miu" userId="ae2765f7-84a4-4f4d-9f7e-495e739e5ef2" providerId="ADAL" clId="{04C59E93-D139-47E8-BC13-78F76E118054}" dt="2023-12-20T00:34:06.458" v="326" actId="478"/>
          <ac:spMkLst>
            <pc:docMk/>
            <pc:sldMk cId="367223476" sldId="263"/>
            <ac:spMk id="17" creationId="{801B7283-3976-F045-D571-64F6CB359088}"/>
          </ac:spMkLst>
        </pc:spChg>
        <pc:spChg chg="mod">
          <ac:chgData name="Lee, Miu" userId="ae2765f7-84a4-4f4d-9f7e-495e739e5ef2" providerId="ADAL" clId="{04C59E93-D139-47E8-BC13-78F76E118054}" dt="2024-01-02T05:10:40.920" v="1048" actId="207"/>
          <ac:spMkLst>
            <pc:docMk/>
            <pc:sldMk cId="367223476" sldId="263"/>
            <ac:spMk id="36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0:34:02.979" v="322" actId="478"/>
          <ac:spMkLst>
            <pc:docMk/>
            <pc:sldMk cId="367223476" sldId="263"/>
            <ac:spMk id="37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0:34:03.987" v="323" actId="478"/>
          <ac:spMkLst>
            <pc:docMk/>
            <pc:sldMk cId="367223476" sldId="263"/>
            <ac:spMk id="38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0:34:05.698" v="325" actId="478"/>
          <ac:spMkLst>
            <pc:docMk/>
            <pc:sldMk cId="367223476" sldId="263"/>
            <ac:spMk id="39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0:34:04.892" v="324" actId="478"/>
          <ac:spMkLst>
            <pc:docMk/>
            <pc:sldMk cId="367223476" sldId="263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5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3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6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7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7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7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73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29.614" v="818" actId="478"/>
          <ac:spMkLst>
            <pc:docMk/>
            <pc:sldMk cId="367223476" sldId="263"/>
            <ac:spMk id="80" creationId="{00000000-0000-0000-0000-000000000000}"/>
          </ac:spMkLst>
        </pc:spChg>
        <pc:spChg chg="del mod">
          <ac:chgData name="Lee, Miu" userId="ae2765f7-84a4-4f4d-9f7e-495e739e5ef2" providerId="ADAL" clId="{04C59E93-D139-47E8-BC13-78F76E118054}" dt="2023-12-20T00:57:25.800" v="816" actId="478"/>
          <ac:spMkLst>
            <pc:docMk/>
            <pc:sldMk cId="367223476" sldId="263"/>
            <ac:spMk id="81" creationId="{00000000-0000-0000-0000-000000000000}"/>
          </ac:spMkLst>
        </pc:spChg>
        <pc:spChg chg="add del">
          <ac:chgData name="Lee, Miu" userId="ae2765f7-84a4-4f4d-9f7e-495e739e5ef2" providerId="ADAL" clId="{04C59E93-D139-47E8-BC13-78F76E118054}" dt="2023-12-20T05:17:39.830" v="867" actId="26606"/>
          <ac:spMkLst>
            <pc:docMk/>
            <pc:sldMk cId="367223476" sldId="263"/>
            <ac:spMk id="82" creationId="{01D0AF59-99C3-4251-AB9A-C966C6AD4400}"/>
          </ac:spMkLst>
        </pc:spChg>
        <pc:spChg chg="add del">
          <ac:chgData name="Lee, Miu" userId="ae2765f7-84a4-4f4d-9f7e-495e739e5ef2" providerId="ADAL" clId="{04C59E93-D139-47E8-BC13-78F76E118054}" dt="2023-12-20T05:17:34.618" v="865" actId="26606"/>
          <ac:spMkLst>
            <pc:docMk/>
            <pc:sldMk cId="367223476" sldId="263"/>
            <ac:spMk id="83" creationId="{AB8C311F-7253-4AED-9701-7FC0708C41C7}"/>
          </ac:spMkLst>
        </pc:spChg>
        <pc:spChg chg="add del">
          <ac:chgData name="Lee, Miu" userId="ae2765f7-84a4-4f4d-9f7e-495e739e5ef2" providerId="ADAL" clId="{04C59E93-D139-47E8-BC13-78F76E118054}" dt="2023-12-20T05:17:39.830" v="867" actId="26606"/>
          <ac:spMkLst>
            <pc:docMk/>
            <pc:sldMk cId="367223476" sldId="263"/>
            <ac:spMk id="84" creationId="{1855405F-37A2-4869-9154-F8BE3BECE6C3}"/>
          </ac:spMkLst>
        </pc:spChg>
        <pc:spChg chg="add del">
          <ac:chgData name="Lee, Miu" userId="ae2765f7-84a4-4f4d-9f7e-495e739e5ef2" providerId="ADAL" clId="{04C59E93-D139-47E8-BC13-78F76E118054}" dt="2023-12-20T05:17:34.618" v="865" actId="26606"/>
          <ac:spMkLst>
            <pc:docMk/>
            <pc:sldMk cId="367223476" sldId="263"/>
            <ac:spMk id="85" creationId="{E2384209-CB15-4CDF-9D31-C44FD9A3F20D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86" creationId="{F3060C83-F051-4F0E-ABAD-AA0DFC48B218}"/>
          </ac:spMkLst>
        </pc:spChg>
        <pc:spChg chg="add del">
          <ac:chgData name="Lee, Miu" userId="ae2765f7-84a4-4f4d-9f7e-495e739e5ef2" providerId="ADAL" clId="{04C59E93-D139-47E8-BC13-78F76E118054}" dt="2023-12-20T05:17:34.618" v="865" actId="26606"/>
          <ac:spMkLst>
            <pc:docMk/>
            <pc:sldMk cId="367223476" sldId="263"/>
            <ac:spMk id="87" creationId="{2633B3B5-CC90-43F0-8714-D31D1F3F0209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88" creationId="{83C98ABE-055B-441F-B07E-44F97F083C39}"/>
          </ac:spMkLst>
        </pc:spChg>
        <pc:spChg chg="add del">
          <ac:chgData name="Lee, Miu" userId="ae2765f7-84a4-4f4d-9f7e-495e739e5ef2" providerId="ADAL" clId="{04C59E93-D139-47E8-BC13-78F76E118054}" dt="2023-12-20T05:17:34.618" v="865" actId="26606"/>
          <ac:spMkLst>
            <pc:docMk/>
            <pc:sldMk cId="367223476" sldId="263"/>
            <ac:spMk id="89" creationId="{A8D57A06-A426-446D-B02C-A2DC6B62E45E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90" creationId="{29FDB030-9B49-4CED-8CCD-4D99382388AC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91" creationId="{9A97C86A-04D6-40F7-AE84-31AB43E6A846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92" creationId="{3783CA14-24A1-485C-8B30-D6A5D87987AD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93" creationId="{FF9F2414-84E8-453E-B1F3-389FDE8192D9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94" creationId="{F3060C83-F051-4F0E-ABAD-AA0DFC48B218}"/>
          </ac:spMkLst>
        </pc:spChg>
        <pc:spChg chg="add del">
          <ac:chgData name="Lee, Miu" userId="ae2765f7-84a4-4f4d-9f7e-495e739e5ef2" providerId="ADAL" clId="{04C59E93-D139-47E8-BC13-78F76E118054}" dt="2023-12-20T05:17:46.364" v="869" actId="26606"/>
          <ac:spMkLst>
            <pc:docMk/>
            <pc:sldMk cId="367223476" sldId="263"/>
            <ac:spMk id="95" creationId="{3ECA69A1-7536-43AC-85EF-C7106179F5ED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96" creationId="{83C98ABE-055B-441F-B07E-44F97F083C39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97" creationId="{29FDB030-9B49-4CED-8CCD-4D99382388AC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98" creationId="{3783CA14-24A1-485C-8B30-D6A5D87987AD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99" creationId="{9A97C86A-04D6-40F7-AE84-31AB43E6A846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100" creationId="{FF9F2414-84E8-453E-B1F3-389FDE8192D9}"/>
          </ac:spMkLst>
        </pc:spChg>
        <pc:spChg chg="add del">
          <ac:chgData name="Lee, Miu" userId="ae2765f7-84a4-4f4d-9f7e-495e739e5ef2" providerId="ADAL" clId="{04C59E93-D139-47E8-BC13-78F76E118054}" dt="2023-12-20T05:18:05.273" v="871" actId="26606"/>
          <ac:spMkLst>
            <pc:docMk/>
            <pc:sldMk cId="367223476" sldId="263"/>
            <ac:spMk id="101" creationId="{3ECA69A1-7536-43AC-85EF-C7106179F5ED}"/>
          </ac:spMkLst>
        </pc:spChg>
        <pc:picChg chg="del">
          <ac:chgData name="Lee, Miu" userId="ae2765f7-84a4-4f4d-9f7e-495e739e5ef2" providerId="ADAL" clId="{04C59E93-D139-47E8-BC13-78F76E118054}" dt="2023-12-20T00:45:31.562" v="664" actId="478"/>
          <ac:picMkLst>
            <pc:docMk/>
            <pc:sldMk cId="367223476" sldId="263"/>
            <ac:picMk id="3" creationId="{678E078C-B9B9-D4B6-DE42-60EDF1030CD4}"/>
          </ac:picMkLst>
        </pc:picChg>
        <pc:picChg chg="add del mod ord">
          <ac:chgData name="Lee, Miu" userId="ae2765f7-84a4-4f4d-9f7e-495e739e5ef2" providerId="ADAL" clId="{04C59E93-D139-47E8-BC13-78F76E118054}" dt="2023-12-20T00:35:38.878" v="347" actId="478"/>
          <ac:picMkLst>
            <pc:docMk/>
            <pc:sldMk cId="367223476" sldId="263"/>
            <ac:picMk id="4" creationId="{8035460C-CAD7-F5CC-7011-1658954F23FA}"/>
          </ac:picMkLst>
        </pc:picChg>
        <pc:picChg chg="add mod ord">
          <ac:chgData name="Lee, Miu" userId="ae2765f7-84a4-4f4d-9f7e-495e739e5ef2" providerId="ADAL" clId="{04C59E93-D139-47E8-BC13-78F76E118054}" dt="2024-01-02T05:10:55.031" v="1051" actId="207"/>
          <ac:picMkLst>
            <pc:docMk/>
            <pc:sldMk cId="367223476" sldId="263"/>
            <ac:picMk id="6" creationId="{FEE3197D-3F11-00AB-5B74-5D4120751164}"/>
          </ac:picMkLst>
        </pc:picChg>
        <pc:picChg chg="add del mod">
          <ac:chgData name="Lee, Miu" userId="ae2765f7-84a4-4f4d-9f7e-495e739e5ef2" providerId="ADAL" clId="{04C59E93-D139-47E8-BC13-78F76E118054}" dt="2023-12-20T00:46:44.192" v="671" actId="478"/>
          <ac:picMkLst>
            <pc:docMk/>
            <pc:sldMk cId="367223476" sldId="263"/>
            <ac:picMk id="8" creationId="{A2CF2FE3-33FC-4AAE-05EA-1118996E8686}"/>
          </ac:picMkLst>
        </pc:picChg>
        <pc:picChg chg="add del mod">
          <ac:chgData name="Lee, Miu" userId="ae2765f7-84a4-4f4d-9f7e-495e739e5ef2" providerId="ADAL" clId="{04C59E93-D139-47E8-BC13-78F76E118054}" dt="2023-12-20T00:57:22.757" v="814" actId="478"/>
          <ac:picMkLst>
            <pc:docMk/>
            <pc:sldMk cId="367223476" sldId="263"/>
            <ac:picMk id="18" creationId="{962A4D79-933B-3D39-636D-F51B9C756D9E}"/>
          </ac:picMkLst>
        </pc:picChg>
        <pc:picChg chg="mod">
          <ac:chgData name="Lee, Miu" userId="ae2765f7-84a4-4f4d-9f7e-495e739e5ef2" providerId="ADAL" clId="{04C59E93-D139-47E8-BC13-78F76E118054}" dt="2023-12-20T05:18:05.273" v="871" actId="26606"/>
          <ac:picMkLst>
            <pc:docMk/>
            <pc:sldMk cId="367223476" sldId="263"/>
            <ac:picMk id="78" creationId="{00000000-0000-0000-0000-000000000000}"/>
          </ac:picMkLst>
        </pc:picChg>
      </pc:sldChg>
      <pc:sldChg chg="addSp delSp modSp add mod ord modClrScheme chgLayout">
        <pc:chgData name="Lee, Miu" userId="ae2765f7-84a4-4f4d-9f7e-495e739e5ef2" providerId="ADAL" clId="{04C59E93-D139-47E8-BC13-78F76E118054}" dt="2024-01-02T05:13:55.633" v="1157" actId="167"/>
        <pc:sldMkLst>
          <pc:docMk/>
          <pc:sldMk cId="2375757883" sldId="264"/>
        </pc:sldMkLst>
        <pc:spChg chg="add mod ord">
          <ac:chgData name="Lee, Miu" userId="ae2765f7-84a4-4f4d-9f7e-495e739e5ef2" providerId="ADAL" clId="{04C59E93-D139-47E8-BC13-78F76E118054}" dt="2024-01-02T05:13:55.633" v="1157" actId="167"/>
          <ac:spMkLst>
            <pc:docMk/>
            <pc:sldMk cId="2375757883" sldId="264"/>
            <ac:spMk id="2" creationId="{A23F6E90-30E2-1469-D317-885DA9E7865B}"/>
          </ac:spMkLst>
        </pc:spChg>
        <pc:spChg chg="del">
          <ac:chgData name="Lee, Miu" userId="ae2765f7-84a4-4f4d-9f7e-495e739e5ef2" providerId="ADAL" clId="{04C59E93-D139-47E8-BC13-78F76E118054}" dt="2023-12-20T01:00:35.944" v="836" actId="478"/>
          <ac:spMkLst>
            <pc:docMk/>
            <pc:sldMk cId="2375757883" sldId="264"/>
            <ac:spMk id="37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1:00:41.782" v="841" actId="478"/>
          <ac:spMkLst>
            <pc:docMk/>
            <pc:sldMk cId="2375757883" sldId="264"/>
            <ac:spMk id="38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1:00:46.827" v="846" actId="478"/>
          <ac:spMkLst>
            <pc:docMk/>
            <pc:sldMk cId="2375757883" sldId="264"/>
            <ac:spMk id="39" creationId="{00000000-0000-0000-0000-000000000000}"/>
          </ac:spMkLst>
        </pc:spChg>
        <pc:spChg chg="del">
          <ac:chgData name="Lee, Miu" userId="ae2765f7-84a4-4f4d-9f7e-495e739e5ef2" providerId="ADAL" clId="{04C59E93-D139-47E8-BC13-78F76E118054}" dt="2023-12-20T01:00:50.334" v="847" actId="478"/>
          <ac:spMkLst>
            <pc:docMk/>
            <pc:sldMk cId="2375757883" sldId="264"/>
            <ac:spMk id="4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14:26.590" v="944" actId="1035"/>
          <ac:spMkLst>
            <pc:docMk/>
            <pc:sldMk cId="2375757883" sldId="264"/>
            <ac:spMk id="71" creationId="{00000000-0000-0000-0000-000000000000}"/>
          </ac:spMkLst>
        </pc:spChg>
        <pc:cxnChg chg="del mod">
          <ac:chgData name="Lee, Miu" userId="ae2765f7-84a4-4f4d-9f7e-495e739e5ef2" providerId="ADAL" clId="{04C59E93-D139-47E8-BC13-78F76E118054}" dt="2023-12-20T01:00:44.319" v="844" actId="478"/>
          <ac:cxnSpMkLst>
            <pc:docMk/>
            <pc:sldMk cId="2375757883" sldId="264"/>
            <ac:cxnSpMk id="41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1:00:39.224" v="839" actId="478"/>
          <ac:cxnSpMkLst>
            <pc:docMk/>
            <pc:sldMk cId="2375757883" sldId="264"/>
            <ac:cxnSpMk id="42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1:00:37.255" v="837" actId="478"/>
          <ac:cxnSpMkLst>
            <pc:docMk/>
            <pc:sldMk cId="2375757883" sldId="264"/>
            <ac:cxnSpMk id="43" creationId="{00000000-0000-0000-0000-000000000000}"/>
          </ac:cxnSpMkLst>
        </pc:cxnChg>
        <pc:cxnChg chg="del">
          <ac:chgData name="Lee, Miu" userId="ae2765f7-84a4-4f4d-9f7e-495e739e5ef2" providerId="ADAL" clId="{04C59E93-D139-47E8-BC13-78F76E118054}" dt="2023-12-20T01:00:42.558" v="842" actId="478"/>
          <ac:cxnSpMkLst>
            <pc:docMk/>
            <pc:sldMk cId="2375757883" sldId="264"/>
            <ac:cxnSpMk id="44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1:00:38.009" v="838" actId="478"/>
          <ac:cxnSpMkLst>
            <pc:docMk/>
            <pc:sldMk cId="2375757883" sldId="264"/>
            <ac:cxnSpMk id="45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1:00:39.806" v="840" actId="478"/>
          <ac:cxnSpMkLst>
            <pc:docMk/>
            <pc:sldMk cId="2375757883" sldId="264"/>
            <ac:cxnSpMk id="46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1:00:43.486" v="843" actId="478"/>
          <ac:cxnSpMkLst>
            <pc:docMk/>
            <pc:sldMk cId="2375757883" sldId="264"/>
            <ac:cxnSpMk id="47" creationId="{00000000-0000-0000-0000-000000000000}"/>
          </ac:cxnSpMkLst>
        </pc:cxnChg>
        <pc:cxnChg chg="del mod">
          <ac:chgData name="Lee, Miu" userId="ae2765f7-84a4-4f4d-9f7e-495e739e5ef2" providerId="ADAL" clId="{04C59E93-D139-47E8-BC13-78F76E118054}" dt="2023-12-20T01:00:46.019" v="845" actId="478"/>
          <ac:cxnSpMkLst>
            <pc:docMk/>
            <pc:sldMk cId="2375757883" sldId="264"/>
            <ac:cxnSpMk id="48" creationId="{00000000-0000-0000-0000-000000000000}"/>
          </ac:cxnSpMkLst>
        </pc:cxnChg>
      </pc:sldChg>
      <pc:sldChg chg="addSp modSp add mod ord modClrScheme chgLayout">
        <pc:chgData name="Lee, Miu" userId="ae2765f7-84a4-4f4d-9f7e-495e739e5ef2" providerId="ADAL" clId="{04C59E93-D139-47E8-BC13-78F76E118054}" dt="2024-01-02T05:14:06.208" v="1160" actId="700"/>
        <pc:sldMkLst>
          <pc:docMk/>
          <pc:sldMk cId="3539941553" sldId="265"/>
        </pc:sldMkLst>
        <pc:spChg chg="add mod ord">
          <ac:chgData name="Lee, Miu" userId="ae2765f7-84a4-4f4d-9f7e-495e739e5ef2" providerId="ADAL" clId="{04C59E93-D139-47E8-BC13-78F76E118054}" dt="2024-01-02T05:14:02.103" v="1159" actId="167"/>
          <ac:spMkLst>
            <pc:docMk/>
            <pc:sldMk cId="3539941553" sldId="265"/>
            <ac:spMk id="2" creationId="{570C54B5-A741-F21B-BB66-519B2BEFDA5D}"/>
          </ac:spMkLst>
        </pc:spChg>
        <pc:spChg chg="add mod">
          <ac:chgData name="Lee, Miu" userId="ae2765f7-84a4-4f4d-9f7e-495e739e5ef2" providerId="ADAL" clId="{04C59E93-D139-47E8-BC13-78F76E118054}" dt="2023-12-20T23:33:37.185" v="1020" actId="6549"/>
          <ac:spMkLst>
            <pc:docMk/>
            <pc:sldMk cId="3539941553" sldId="265"/>
            <ac:spMk id="3" creationId="{9E2F7E7E-9169-37B0-8F3B-0CEA71446859}"/>
          </ac:spMkLst>
        </pc:spChg>
        <pc:spChg chg="mod">
          <ac:chgData name="Lee, Miu" userId="ae2765f7-84a4-4f4d-9f7e-495e739e5ef2" providerId="ADAL" clId="{04C59E93-D139-47E8-BC13-78F76E118054}" dt="2023-12-20T23:06:46.315" v="903" actId="20577"/>
          <ac:spMkLst>
            <pc:docMk/>
            <pc:sldMk cId="3539941553" sldId="265"/>
            <ac:spMk id="6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6:41.774" v="901" actId="20577"/>
          <ac:spMkLst>
            <pc:docMk/>
            <pc:sldMk cId="3539941553" sldId="265"/>
            <ac:spMk id="63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6:50.238" v="905" actId="20577"/>
          <ac:spMkLst>
            <pc:docMk/>
            <pc:sldMk cId="3539941553" sldId="265"/>
            <ac:spMk id="64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6:53.918" v="907" actId="20577"/>
          <ac:spMkLst>
            <pc:docMk/>
            <pc:sldMk cId="3539941553" sldId="265"/>
            <ac:spMk id="65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01.724" v="925" actId="20577"/>
          <ac:spMkLst>
            <pc:docMk/>
            <pc:sldMk cId="3539941553" sldId="265"/>
            <ac:spMk id="66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8.359" v="932"/>
          <ac:spMkLst>
            <pc:docMk/>
            <pc:sldMk cId="3539941553" sldId="265"/>
            <ac:spMk id="67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2.030" v="926"/>
          <ac:spMkLst>
            <pc:docMk/>
            <pc:sldMk cId="3539941553" sldId="265"/>
            <ac:spMk id="68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3.251" v="927"/>
          <ac:spMkLst>
            <pc:docMk/>
            <pc:sldMk cId="3539941553" sldId="265"/>
            <ac:spMk id="69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14:14.186" v="933" actId="1076"/>
          <ac:spMkLst>
            <pc:docMk/>
            <pc:sldMk cId="3539941553" sldId="265"/>
            <ac:spMk id="70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5.472" v="929"/>
          <ac:spMkLst>
            <pc:docMk/>
            <pc:sldMk cId="3539941553" sldId="265"/>
            <ac:spMk id="71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6.304" v="930"/>
          <ac:spMkLst>
            <pc:docMk/>
            <pc:sldMk cId="3539941553" sldId="265"/>
            <ac:spMk id="72" creationId="{00000000-0000-0000-0000-000000000000}"/>
          </ac:spMkLst>
        </pc:spChg>
        <pc:spChg chg="mod">
          <ac:chgData name="Lee, Miu" userId="ae2765f7-84a4-4f4d-9f7e-495e739e5ef2" providerId="ADAL" clId="{04C59E93-D139-47E8-BC13-78F76E118054}" dt="2023-12-20T23:07:17.569" v="931"/>
          <ac:spMkLst>
            <pc:docMk/>
            <pc:sldMk cId="3539941553" sldId="265"/>
            <ac:spMk id="73" creationId="{00000000-0000-0000-0000-000000000000}"/>
          </ac:spMkLst>
        </pc:spChg>
      </pc:sldChg>
      <pc:sldMasterChg chg="addSldLayout modSldLayout">
        <pc:chgData name="Lee, Miu" userId="ae2765f7-84a4-4f4d-9f7e-495e739e5ef2" providerId="ADAL" clId="{04C59E93-D139-47E8-BC13-78F76E118054}" dt="2024-01-02T05:10:01.940" v="1045" actId="2085"/>
        <pc:sldMasterMkLst>
          <pc:docMk/>
          <pc:sldMasterMk cId="85352710" sldId="2147483660"/>
        </pc:sldMasterMkLst>
        <pc:sldLayoutChg chg="addSp delSp modSp mod">
          <pc:chgData name="Lee, Miu" userId="ae2765f7-84a4-4f4d-9f7e-495e739e5ef2" providerId="ADAL" clId="{04C59E93-D139-47E8-BC13-78F76E118054}" dt="2023-12-20T05:17:20.767" v="863" actId="1035"/>
          <pc:sldLayoutMkLst>
            <pc:docMk/>
            <pc:sldMasterMk cId="85352710" sldId="2147483660"/>
            <pc:sldLayoutMk cId="85994506" sldId="2147483667"/>
          </pc:sldLayoutMkLst>
          <pc:spChg chg="del mod">
            <ac:chgData name="Lee, Miu" userId="ae2765f7-84a4-4f4d-9f7e-495e739e5ef2" providerId="ADAL" clId="{04C59E93-D139-47E8-BC13-78F76E118054}" dt="2023-12-20T00:49:29.241" v="697" actId="478"/>
            <ac:spMkLst>
              <pc:docMk/>
              <pc:sldMasterMk cId="85352710" sldId="2147483660"/>
              <pc:sldLayoutMk cId="85994506" sldId="2147483667"/>
              <ac:spMk id="2" creationId="{00000000-0000-0000-0000-000000000000}"/>
            </ac:spMkLst>
          </pc:spChg>
          <pc:spChg chg="del mod">
            <ac:chgData name="Lee, Miu" userId="ae2765f7-84a4-4f4d-9f7e-495e739e5ef2" providerId="ADAL" clId="{04C59E93-D139-47E8-BC13-78F76E118054}" dt="2023-12-20T00:49:21.629" v="695" actId="478"/>
            <ac:spMkLst>
              <pc:docMk/>
              <pc:sldMasterMk cId="85352710" sldId="2147483660"/>
              <pc:sldLayoutMk cId="85994506" sldId="2147483667"/>
              <ac:spMk id="3" creationId="{00000000-0000-0000-0000-000000000000}"/>
            </ac:spMkLst>
          </pc:spChg>
          <pc:spChg chg="del mod">
            <ac:chgData name="Lee, Miu" userId="ae2765f7-84a4-4f4d-9f7e-495e739e5ef2" providerId="ADAL" clId="{04C59E93-D139-47E8-BC13-78F76E118054}" dt="2023-12-20T00:49:30.518" v="698" actId="478"/>
            <ac:spMkLst>
              <pc:docMk/>
              <pc:sldMasterMk cId="85352710" sldId="2147483660"/>
              <pc:sldLayoutMk cId="85994506" sldId="2147483667"/>
              <ac:spMk id="4" creationId="{00000000-0000-0000-0000-000000000000}"/>
            </ac:spMkLst>
          </pc:spChg>
          <pc:spChg chg="add mod">
            <ac:chgData name="Lee, Miu" userId="ae2765f7-84a4-4f4d-9f7e-495e739e5ef2" providerId="ADAL" clId="{04C59E93-D139-47E8-BC13-78F76E118054}" dt="2023-12-20T00:51:08.029" v="714" actId="1076"/>
            <ac:spMkLst>
              <pc:docMk/>
              <pc:sldMasterMk cId="85352710" sldId="2147483660"/>
              <pc:sldLayoutMk cId="85994506" sldId="2147483667"/>
              <ac:spMk id="5" creationId="{F8CD7DED-9E19-1832-3C8A-54FBEE083BA8}"/>
            </ac:spMkLst>
          </pc:spChg>
          <pc:spChg chg="add mod">
            <ac:chgData name="Lee, Miu" userId="ae2765f7-84a4-4f4d-9f7e-495e739e5ef2" providerId="ADAL" clId="{04C59E93-D139-47E8-BC13-78F76E118054}" dt="2023-12-20T00:57:06.322" v="810" actId="14100"/>
            <ac:spMkLst>
              <pc:docMk/>
              <pc:sldMasterMk cId="85352710" sldId="2147483660"/>
              <pc:sldLayoutMk cId="85994506" sldId="2147483667"/>
              <ac:spMk id="6" creationId="{690558EF-35B4-A4AD-8BDC-E6D284120D45}"/>
            </ac:spMkLst>
          </pc:spChg>
          <pc:spChg chg="add mod">
            <ac:chgData name="Lee, Miu" userId="ae2765f7-84a4-4f4d-9f7e-495e739e5ef2" providerId="ADAL" clId="{04C59E93-D139-47E8-BC13-78F76E118054}" dt="2023-12-20T05:17:20.767" v="863" actId="1035"/>
            <ac:spMkLst>
              <pc:docMk/>
              <pc:sldMasterMk cId="85352710" sldId="2147483660"/>
              <pc:sldLayoutMk cId="85994506" sldId="2147483667"/>
              <ac:spMk id="11" creationId="{D2BC08FF-9F85-D233-3AE7-D116FCDC8F7B}"/>
            </ac:spMkLst>
          </pc:spChg>
          <pc:picChg chg="add mod">
            <ac:chgData name="Lee, Miu" userId="ae2765f7-84a4-4f4d-9f7e-495e739e5ef2" providerId="ADAL" clId="{04C59E93-D139-47E8-BC13-78F76E118054}" dt="2023-12-20T00:55:27.198" v="762" actId="14100"/>
            <ac:picMkLst>
              <pc:docMk/>
              <pc:sldMasterMk cId="85352710" sldId="2147483660"/>
              <pc:sldLayoutMk cId="85994506" sldId="2147483667"/>
              <ac:picMk id="7" creationId="{7AEB4CCC-3185-4CAC-16F9-2721953C4A29}"/>
            </ac:picMkLst>
          </pc:picChg>
          <pc:picChg chg="add mod">
            <ac:chgData name="Lee, Miu" userId="ae2765f7-84a4-4f4d-9f7e-495e739e5ef2" providerId="ADAL" clId="{04C59E93-D139-47E8-BC13-78F76E118054}" dt="2023-12-20T00:51:11.551" v="720" actId="1036"/>
            <ac:picMkLst>
              <pc:docMk/>
              <pc:sldMasterMk cId="85352710" sldId="2147483660"/>
              <pc:sldLayoutMk cId="85994506" sldId="2147483667"/>
              <ac:picMk id="9" creationId="{ED06903B-756B-DE0B-2DF1-3C52BF19E15E}"/>
            </ac:picMkLst>
          </pc:picChg>
          <pc:picChg chg="add mod modCrop">
            <ac:chgData name="Lee, Miu" userId="ae2765f7-84a4-4f4d-9f7e-495e739e5ef2" providerId="ADAL" clId="{04C59E93-D139-47E8-BC13-78F76E118054}" dt="2023-12-20T00:57:16.515" v="813" actId="1076"/>
            <ac:picMkLst>
              <pc:docMk/>
              <pc:sldMasterMk cId="85352710" sldId="2147483660"/>
              <pc:sldLayoutMk cId="85994506" sldId="2147483667"/>
              <ac:picMk id="13" creationId="{EA0AB54B-F36B-F7D9-1831-BB98201666DC}"/>
            </ac:picMkLst>
          </pc:picChg>
        </pc:sldLayoutChg>
        <pc:sldLayoutChg chg="addSp modSp add mod modTransition">
          <pc:chgData name="Lee, Miu" userId="ae2765f7-84a4-4f4d-9f7e-495e739e5ef2" providerId="ADAL" clId="{04C59E93-D139-47E8-BC13-78F76E118054}" dt="2024-01-02T05:10:01.940" v="1045" actId="2085"/>
          <pc:sldLayoutMkLst>
            <pc:docMk/>
            <pc:sldMasterMk cId="85352710" sldId="2147483660"/>
            <pc:sldLayoutMk cId="3112264151" sldId="2147483672"/>
          </pc:sldLayoutMkLst>
          <pc:spChg chg="add mod ord">
            <ac:chgData name="Lee, Miu" userId="ae2765f7-84a4-4f4d-9f7e-495e739e5ef2" providerId="ADAL" clId="{04C59E93-D139-47E8-BC13-78F76E118054}" dt="2024-01-02T05:10:01.940" v="1045" actId="2085"/>
            <ac:spMkLst>
              <pc:docMk/>
              <pc:sldMasterMk cId="85352710" sldId="2147483660"/>
              <pc:sldLayoutMk cId="3112264151" sldId="2147483672"/>
              <ac:spMk id="2" creationId="{6D4A1ACF-9CE3-28F1-189C-D4407614EA44}"/>
            </ac:spMkLst>
          </pc:spChg>
        </pc:sldLayoutChg>
      </pc:sldMasterChg>
    </pc:docChg>
  </pc:docChgLst>
  <pc:docChgLst>
    <pc:chgData name="Lee, Miu" userId="S::miu.lee@education.tas.gov.au::ae2765f7-84a4-4f4d-9f7e-495e739e5ef2" providerId="AD" clId="Web-{4E442B7F-8732-A24B-8888-3A0BCB28237D}"/>
    <pc:docChg chg="modSld">
      <pc:chgData name="Lee, Miu" userId="S::miu.lee@education.tas.gov.au::ae2765f7-84a4-4f4d-9f7e-495e739e5ef2" providerId="AD" clId="Web-{4E442B7F-8732-A24B-8888-3A0BCB28237D}" dt="2023-12-20T05:03:28.417" v="0" actId="1076"/>
      <pc:docMkLst>
        <pc:docMk/>
      </pc:docMkLst>
      <pc:sldChg chg="modSp">
        <pc:chgData name="Lee, Miu" userId="S::miu.lee@education.tas.gov.au::ae2765f7-84a4-4f4d-9f7e-495e739e5ef2" providerId="AD" clId="Web-{4E442B7F-8732-A24B-8888-3A0BCB28237D}" dt="2023-12-20T05:03:28.417" v="0" actId="1076"/>
        <pc:sldMkLst>
          <pc:docMk/>
          <pc:sldMk cId="367223476" sldId="263"/>
        </pc:sldMkLst>
        <pc:spChg chg="mod">
          <ac:chgData name="Lee, Miu" userId="S::miu.lee@education.tas.gov.au::ae2765f7-84a4-4f4d-9f7e-495e739e5ef2" providerId="AD" clId="Web-{4E442B7F-8732-A24B-8888-3A0BCB28237D}" dt="2023-12-20T05:03:28.417" v="0" actId="1076"/>
          <ac:spMkLst>
            <pc:docMk/>
            <pc:sldMk cId="367223476" sldId="263"/>
            <ac:spMk id="36" creationId="{00000000-0000-0000-0000-000000000000}"/>
          </ac:spMkLst>
        </pc:spChg>
      </pc:sldChg>
    </pc:docChg>
  </pc:docChgLst>
  <pc:docChgLst>
    <pc:chgData name="Beams, Scott" userId="4fdb5007-2e80-487d-b83b-f3ee35030dd0" providerId="ADAL" clId="{D8C0C9B2-380A-45EE-8FB1-2FD8D0A4C046}"/>
    <pc:docChg chg="undo custSel delSld modSld">
      <pc:chgData name="Beams, Scott" userId="4fdb5007-2e80-487d-b83b-f3ee35030dd0" providerId="ADAL" clId="{D8C0C9B2-380A-45EE-8FB1-2FD8D0A4C046}" dt="2024-02-09T04:02:52.422" v="5" actId="47"/>
      <pc:docMkLst>
        <pc:docMk/>
      </pc:docMkLst>
      <pc:sldChg chg="del">
        <pc:chgData name="Beams, Scott" userId="4fdb5007-2e80-487d-b83b-f3ee35030dd0" providerId="ADAL" clId="{D8C0C9B2-380A-45EE-8FB1-2FD8D0A4C046}" dt="2024-02-09T04:02:52.422" v="5" actId="47"/>
        <pc:sldMkLst>
          <pc:docMk/>
          <pc:sldMk cId="2645898948" sldId="261"/>
        </pc:sldMkLst>
      </pc:sldChg>
      <pc:sldChg chg="del">
        <pc:chgData name="Beams, Scott" userId="4fdb5007-2e80-487d-b83b-f3ee35030dd0" providerId="ADAL" clId="{D8C0C9B2-380A-45EE-8FB1-2FD8D0A4C046}" dt="2024-02-09T04:02:52.422" v="5" actId="47"/>
        <pc:sldMkLst>
          <pc:docMk/>
          <pc:sldMk cId="367223476" sldId="263"/>
        </pc:sldMkLst>
      </pc:sldChg>
      <pc:sldChg chg="del">
        <pc:chgData name="Beams, Scott" userId="4fdb5007-2e80-487d-b83b-f3ee35030dd0" providerId="ADAL" clId="{D8C0C9B2-380A-45EE-8FB1-2FD8D0A4C046}" dt="2024-02-09T04:02:52.422" v="5" actId="47"/>
        <pc:sldMkLst>
          <pc:docMk/>
          <pc:sldMk cId="2375757883" sldId="264"/>
        </pc:sldMkLst>
      </pc:sldChg>
      <pc:sldChg chg="modSp mod setBg chgLayout">
        <pc:chgData name="Beams, Scott" userId="4fdb5007-2e80-487d-b83b-f3ee35030dd0" providerId="ADAL" clId="{D8C0C9B2-380A-45EE-8FB1-2FD8D0A4C046}" dt="2024-02-09T03:47:58.997" v="4" actId="26606"/>
        <pc:sldMkLst>
          <pc:docMk/>
          <pc:sldMk cId="3539941553" sldId="265"/>
        </pc:sldMkLst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2" creationId="{570C54B5-A741-F21B-BB66-519B2BEFDA5D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3" creationId="{9E2F7E7E-9169-37B0-8F3B-0CEA71446859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36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4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5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6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7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8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59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0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1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2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3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4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5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6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7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8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69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70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71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72" creationId="{00000000-0000-0000-0000-000000000000}"/>
          </ac:spMkLst>
        </pc:spChg>
        <pc:spChg chg="mod">
          <ac:chgData name="Beams, Scott" userId="4fdb5007-2e80-487d-b83b-f3ee35030dd0" providerId="ADAL" clId="{D8C0C9B2-380A-45EE-8FB1-2FD8D0A4C046}" dt="2024-02-09T03:47:58.997" v="4" actId="26606"/>
          <ac:spMkLst>
            <pc:docMk/>
            <pc:sldMk cId="3539941553" sldId="265"/>
            <ac:spMk id="73" creationId="{00000000-0000-0000-0000-000000000000}"/>
          </ac:spMkLst>
        </pc:spChg>
        <pc:picChg chg="mod">
          <ac:chgData name="Beams, Scott" userId="4fdb5007-2e80-487d-b83b-f3ee35030dd0" providerId="ADAL" clId="{D8C0C9B2-380A-45EE-8FB1-2FD8D0A4C046}" dt="2024-02-09T03:47:58.997" v="4" actId="26606"/>
          <ac:picMkLst>
            <pc:docMk/>
            <pc:sldMk cId="3539941553" sldId="265"/>
            <ac:picMk id="6" creationId="{FEE3197D-3F11-00AB-5B74-5D4120751164}"/>
          </ac:picMkLst>
        </pc:picChg>
        <pc:picChg chg="mod">
          <ac:chgData name="Beams, Scott" userId="4fdb5007-2e80-487d-b83b-f3ee35030dd0" providerId="ADAL" clId="{D8C0C9B2-380A-45EE-8FB1-2FD8D0A4C046}" dt="2024-02-09T03:47:58.997" v="4" actId="26606"/>
          <ac:picMkLst>
            <pc:docMk/>
            <pc:sldMk cId="3539941553" sldId="265"/>
            <ac:picMk id="7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Paper_fortune_telle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Paper_fortune_telle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5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6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8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CD7DED-9E19-1832-3C8A-54FBEE083BA8}"/>
              </a:ext>
            </a:extLst>
          </p:cNvPr>
          <p:cNvSpPr/>
          <p:nvPr userDrawn="1"/>
        </p:nvSpPr>
        <p:spPr>
          <a:xfrm>
            <a:off x="186922" y="6387543"/>
            <a:ext cx="2392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https://en.wikipedia.org/wiki/Paper_fortune_teller</a:t>
            </a:r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558EF-35B4-A4AD-8BDC-E6D284120D45}"/>
              </a:ext>
            </a:extLst>
          </p:cNvPr>
          <p:cNvSpPr txBox="1"/>
          <p:nvPr userDrawn="1"/>
        </p:nvSpPr>
        <p:spPr>
          <a:xfrm>
            <a:off x="6693968" y="1744988"/>
            <a:ext cx="190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Chatterbox</a:t>
            </a:r>
            <a:br>
              <a:rPr lang="en-GB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Paper template</a:t>
            </a:r>
            <a:endParaRPr lang="en-GB" sz="10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B4CCC-3185-4CAC-16F9-2721953C4A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6001" y="169741"/>
            <a:ext cx="2298631" cy="1471406"/>
          </a:xfrm>
          <a:prstGeom prst="rect">
            <a:avLst/>
          </a:prstGeom>
        </p:spPr>
      </p:pic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D06903B-756B-DE0B-2DF1-3C52BF19E1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790" y="6055743"/>
            <a:ext cx="1968702" cy="474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BC08FF-9F85-D233-3AE7-D116FCDC8F7B}"/>
              </a:ext>
            </a:extLst>
          </p:cNvPr>
          <p:cNvSpPr txBox="1"/>
          <p:nvPr userDrawn="1"/>
        </p:nvSpPr>
        <p:spPr>
          <a:xfrm>
            <a:off x="7441151" y="5128835"/>
            <a:ext cx="10552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  <a:t>#WhereDoYouRead</a:t>
            </a:r>
            <a:b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</a:br>
            <a:endParaRPr lang="en-AU" sz="800">
              <a:solidFill>
                <a:srgbClr val="000000"/>
              </a:solidFill>
              <a:effectLst/>
              <a:latin typeface="YAEPbthkIc4 0"/>
            </a:endParaRPr>
          </a:p>
          <a:p>
            <a: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  <a:t>libraries.tas.gov.au/</a:t>
            </a:r>
            <a:r>
              <a:rPr lang="en-AU" sz="800" b="0" i="0" err="1">
                <a:solidFill>
                  <a:srgbClr val="000000"/>
                </a:solidFill>
                <a:effectLst/>
                <a:latin typeface="YAEPbthkIc4 0"/>
              </a:rPr>
              <a:t>TasmaniaReads</a:t>
            </a:r>
            <a:endParaRPr lang="en-AU" sz="800">
              <a:solidFill>
                <a:srgbClr val="000000"/>
              </a:solidFill>
              <a:effectLst/>
              <a:latin typeface="YAEPbthkIc4 0"/>
            </a:endParaRPr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A0AB54B-F36B-F7D9-1831-BB98201666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2" t="19258" r="18896" b="18539"/>
          <a:stretch/>
        </p:blipFill>
        <p:spPr>
          <a:xfrm>
            <a:off x="6726790" y="5057041"/>
            <a:ext cx="714361" cy="73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4A1ACF-9CE3-28F1-189C-D4407614EA44}"/>
              </a:ext>
            </a:extLst>
          </p:cNvPr>
          <p:cNvSpPr/>
          <p:nvPr userDrawn="1"/>
        </p:nvSpPr>
        <p:spPr>
          <a:xfrm>
            <a:off x="1" y="-2224"/>
            <a:ext cx="9143999" cy="16411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CD7DED-9E19-1832-3C8A-54FBEE083BA8}"/>
              </a:ext>
            </a:extLst>
          </p:cNvPr>
          <p:cNvSpPr/>
          <p:nvPr userDrawn="1"/>
        </p:nvSpPr>
        <p:spPr>
          <a:xfrm>
            <a:off x="186922" y="6387543"/>
            <a:ext cx="2392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https://en.wikipedia.org/wiki/Paper_fortune_teller</a:t>
            </a:r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558EF-35B4-A4AD-8BDC-E6D284120D45}"/>
              </a:ext>
            </a:extLst>
          </p:cNvPr>
          <p:cNvSpPr txBox="1"/>
          <p:nvPr userDrawn="1"/>
        </p:nvSpPr>
        <p:spPr>
          <a:xfrm>
            <a:off x="6693968" y="1744988"/>
            <a:ext cx="190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Chatterbox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Paper template</a:t>
            </a:r>
            <a:endParaRPr lang="en-GB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B4CCC-3185-4CAC-16F9-2721953C4A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6001" y="169741"/>
            <a:ext cx="2298631" cy="1471406"/>
          </a:xfrm>
          <a:prstGeom prst="rect">
            <a:avLst/>
          </a:prstGeom>
        </p:spPr>
      </p:pic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D06903B-756B-DE0B-2DF1-3C52BF19E1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790" y="6055743"/>
            <a:ext cx="1968702" cy="474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BC08FF-9F85-D233-3AE7-D116FCDC8F7B}"/>
              </a:ext>
            </a:extLst>
          </p:cNvPr>
          <p:cNvSpPr txBox="1"/>
          <p:nvPr userDrawn="1"/>
        </p:nvSpPr>
        <p:spPr>
          <a:xfrm>
            <a:off x="7441151" y="5128835"/>
            <a:ext cx="10552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  <a:t>#WhereDoYouRead</a:t>
            </a:r>
            <a:b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</a:br>
            <a:endParaRPr lang="en-AU" sz="800">
              <a:solidFill>
                <a:srgbClr val="000000"/>
              </a:solidFill>
              <a:effectLst/>
              <a:latin typeface="YAEPbthkIc4 0"/>
            </a:endParaRPr>
          </a:p>
          <a:p>
            <a:r>
              <a:rPr lang="en-AU" sz="800" b="0" i="0">
                <a:solidFill>
                  <a:srgbClr val="000000"/>
                </a:solidFill>
                <a:effectLst/>
                <a:latin typeface="YAEPbthkIc4 0"/>
              </a:rPr>
              <a:t>libraries.tas.gov.au/</a:t>
            </a:r>
            <a:r>
              <a:rPr lang="en-AU" sz="800" b="0" i="0" err="1">
                <a:solidFill>
                  <a:srgbClr val="000000"/>
                </a:solidFill>
                <a:effectLst/>
                <a:latin typeface="YAEPbthkIc4 0"/>
              </a:rPr>
              <a:t>TasmaniaReads</a:t>
            </a:r>
            <a:endParaRPr lang="en-AU" sz="800">
              <a:solidFill>
                <a:srgbClr val="000000"/>
              </a:solidFill>
              <a:effectLst/>
              <a:latin typeface="YAEPbthkIc4 0"/>
            </a:endParaRPr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A0AB54B-F36B-F7D9-1831-BB98201666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2" t="19258" r="18896" b="18539"/>
          <a:stretch/>
        </p:blipFill>
        <p:spPr>
          <a:xfrm>
            <a:off x="6726790" y="5057041"/>
            <a:ext cx="714361" cy="73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6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4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4695A-3A56-43C9-BBDB-2DF20ACE3336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0397-E489-4E4D-BBAB-25593B919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0C54B5-A741-F21B-BB66-519B2BEFDA5D}"/>
              </a:ext>
            </a:extLst>
          </p:cNvPr>
          <p:cNvSpPr/>
          <p:nvPr/>
        </p:nvSpPr>
        <p:spPr>
          <a:xfrm>
            <a:off x="261380" y="564057"/>
            <a:ext cx="5760000" cy="5760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EE3197D-3F11-00AB-5B74-5D4120751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897" y="550567"/>
            <a:ext cx="5756494" cy="576493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252481" y="550939"/>
            <a:ext cx="5760000" cy="5760000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1705300" y="72555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 rot="5400000">
            <a:off x="3840277" y="725557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72343" y="2127579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 rot="10800000">
            <a:off x="5296353" y="4293120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 rot="5400000">
            <a:off x="3888738" y="5710837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1752757" y="5717701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 rot="10800000">
            <a:off x="249046" y="4304981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9045" y="2127578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 rot="13710489">
            <a:off x="4870251" y="796283"/>
            <a:ext cx="892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Add word here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7789745">
            <a:off x="388437" y="857980"/>
            <a:ext cx="1081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Add word here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8760265">
            <a:off x="4816168" y="5235421"/>
            <a:ext cx="116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Add word here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2936074">
            <a:off x="440825" y="5198037"/>
            <a:ext cx="1085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Add word here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1940" y="2589243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0800000">
            <a:off x="1032052" y="3882892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993806" y="1860133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5400000">
            <a:off x="2951236" y="1806979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94889" y="2602888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 rot="10800000">
            <a:off x="3959362" y="3813255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5400000">
            <a:off x="2976185" y="4715034"/>
            <a:ext cx="1328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2023483" y="4771995"/>
            <a:ext cx="1506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Add question here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315" y="297912"/>
            <a:ext cx="413915" cy="2399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2F7E7E-9169-37B0-8F3B-0CEA71446859}"/>
              </a:ext>
            </a:extLst>
          </p:cNvPr>
          <p:cNvSpPr txBox="1"/>
          <p:nvPr/>
        </p:nvSpPr>
        <p:spPr>
          <a:xfrm>
            <a:off x="6698210" y="2378246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>
                <a:latin typeface="Arial" panose="020B0604020202020204" pitchFamily="34" charset="0"/>
                <a:cs typeface="Arial" panose="020B0604020202020204" pitchFamily="34" charset="0"/>
              </a:rPr>
              <a:t>Make your chatterbox</a:t>
            </a: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4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6BD0171EA4E45820754F39B5F7A89" ma:contentTypeVersion="6" ma:contentTypeDescription="Create a new document." ma:contentTypeScope="" ma:versionID="85efeceb57a9d12cb9d95c9f34d30e01">
  <xsd:schema xmlns:xsd="http://www.w3.org/2001/XMLSchema" xmlns:xs="http://www.w3.org/2001/XMLSchema" xmlns:p="http://schemas.microsoft.com/office/2006/metadata/properties" xmlns:ns2="07be1a94-d601-4f32-b129-a4a983cf3e24" xmlns:ns3="e0ac1372-2ad9-4c6d-841c-7ae09de9e99e" targetNamespace="http://schemas.microsoft.com/office/2006/metadata/properties" ma:root="true" ma:fieldsID="02f445aaa5abea76850e001cfbd6b06b" ns2:_="" ns3:_="">
    <xsd:import namespace="07be1a94-d601-4f32-b129-a4a983cf3e24"/>
    <xsd:import namespace="e0ac1372-2ad9-4c6d-841c-7ae09de9e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e1a94-d601-4f32-b129-a4a983cf3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c1372-2ad9-4c6d-841c-7ae09de9e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A04EEF-55DE-4C67-860C-CDF126AEB2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be1a94-d601-4f32-b129-a4a983cf3e24"/>
    <ds:schemaRef ds:uri="e0ac1372-2ad9-4c6d-841c-7ae09de9e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E07EAD-A671-4C03-B2D5-66EBAA30A1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750F2C-5687-4BBD-B62B-76D8E6B5A18D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e0ac1372-2ad9-4c6d-841c-7ae09de9e99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07be1a94-d601-4f32-b129-a4a983cf3e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YAEPbthkIc4 0</vt:lpstr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Grant</dc:creator>
  <cp:lastModifiedBy>Beams, Scott</cp:lastModifiedBy>
  <cp:revision>1</cp:revision>
  <cp:lastPrinted>2024-02-09T04:02:28Z</cp:lastPrinted>
  <dcterms:created xsi:type="dcterms:W3CDTF">2018-07-16T07:16:01Z</dcterms:created>
  <dcterms:modified xsi:type="dcterms:W3CDTF">2024-02-09T04:02:58Z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0x0101009EC6BD0171EA4E45820754F39B5F7A89</vt:lpwstr>
  </property>
  <property fmtid="{D5CDD505-2E9C-101B-9397-08002B2CF9AE}" pid="3" name="Order">
    <vt:r8>91400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