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5"/>
  </p:sldMasterIdLst>
  <p:handoutMasterIdLst>
    <p:handoutMasterId r:id="rId16"/>
  </p:handoutMasterIdLst>
  <p:sldIdLst>
    <p:sldId id="267" r:id="rId6"/>
    <p:sldId id="273" r:id="rId7"/>
    <p:sldId id="274" r:id="rId8"/>
    <p:sldId id="269" r:id="rId9"/>
    <p:sldId id="272" r:id="rId10"/>
    <p:sldId id="268" r:id="rId11"/>
    <p:sldId id="276" r:id="rId12"/>
    <p:sldId id="270" r:id="rId13"/>
    <p:sldId id="27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42">
          <p15:clr>
            <a:srgbClr val="A4A3A4"/>
          </p15:clr>
        </p15:guide>
        <p15:guide id="4" pos="2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86385" autoAdjust="0"/>
  </p:normalViewPr>
  <p:slideViewPr>
    <p:cSldViewPr snapToGrid="0"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  <p:guide orient="horz" pos="2042"/>
        <p:guide pos="26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7AFB1-E6BC-DF49-9A32-4ECE1306260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B5CCE-5664-3345-95E6-15C8549B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54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7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5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77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5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3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0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8BA-6A90-3E4A-AB73-1DD042503CB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0BA9-2015-8345-832F-92796B0F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7029-80BA-4A2A-B941-FD1CDBB556DB}" type="datetimeFigureOut">
              <a:rPr lang="en-AU" smtClean="0"/>
              <a:t>23/12/2021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8A81-F1CB-417B-BD44-EC24118498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45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3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ptpl-virtual-escape-rooms?fbclid=IwAR1We3Sn-w9RQF_PdKurqWZAeKFm3_JmYqwMNHjgUKehJmuvNsZOu21rBn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us01.safelinks.protection.outlook.com/?url=https%3A%2F%2Fwww.youtube.com%2Fwatch%3Fv%3DiSg9VtRhAQM%26list%3DPL7sN-HNFM2CKfiLsNlf6JBAq1Y4vjrG3L%26index%3D34&amp;data=04%7C01%7CRuby.Crowe%40education.tas.gov.au%7C27482e2db9a24531640908d9c5c85094%7Ca9be3ac70c60491e8b3ba32f8f46aec8%7C1%7C0%7C637758286445085546%7CUnknown%7CTWFpbGZsb3d8eyJWIjoiMC4wLjAwMDAiLCJQIjoiV2luMzIiLCJBTiI6Ik1haWwiLCJXVCI6Mn0%3D%7C3000&amp;sdata=dpElG9hVi0qNhdXgC%2Fnmav0snEXrRgq0DP3D%2BhV1tw0%3D&amp;reserved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B7eDHrf9h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im-a-puzzle.com/#/play?&amp;ref=user/get_on_the_bus_3iem5nsa1&amp;difficulty=4&amp;mode=2" TargetMode="External"/><Relationship Id="rId2" Type="http://schemas.openxmlformats.org/officeDocument/2006/relationships/hyperlink" Target="https://stors.tas.gov.au/AG184$init=AG184-1-3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hyperlink" Target="https://im-a-puzz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averyproducts.com.au/dpo8/appeu/target;name=AU_en;ep=EUP/product;profile=YouPrint/design;source=OpenProject;product=74061a81e11c8a65f975beb525ca9f5b/ctx;consumer=AveryEU/view?hom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 parts">
            <a:extLst>
              <a:ext uri="{FF2B5EF4-FFF2-40B4-BE49-F238E27FC236}">
                <a16:creationId xmlns:a16="http://schemas.microsoft.com/office/drawing/2014/main" id="{028CF609-2864-42B1-8FA8-CDDE68B6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-207994"/>
            <a:ext cx="9144000" cy="6096000"/>
          </a:xfrm>
          <a:prstGeom prst="rect">
            <a:avLst/>
          </a:prstGeom>
        </p:spPr>
      </p:pic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57696"/>
            <a:ext cx="9166443" cy="71073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 1"/>
          <p:cNvSpPr txBox="1">
            <a:spLocks noGrp="1"/>
          </p:cNvSpPr>
          <p:nvPr>
            <p:ph type="title" idx="4294967295"/>
          </p:nvPr>
        </p:nvSpPr>
        <p:spPr>
          <a:xfrm>
            <a:off x="168761" y="1472408"/>
            <a:ext cx="5276075" cy="25093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Gill Sans Light"/>
              </a:rPr>
              <a:t>Virtual scavenger hunt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Gill Sans Light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ailec" panose="00000500000000000000" pitchFamily="50" charset="0"/>
              <a:ea typeface="+mj-ea"/>
              <a:cs typeface="Gill Sans Light"/>
            </a:endParaRP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66" y="-8313"/>
            <a:ext cx="9204319" cy="1268505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1" y="5112326"/>
            <a:ext cx="9167691" cy="17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7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F1570C-6D2C-4AD6-9AB3-26971390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75" y="1166497"/>
            <a:ext cx="8648344" cy="526848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B4B7DEA-54F3-4584-B19A-FCC1B9A106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2228" y="504202"/>
            <a:ext cx="6674265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Wally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Odlaw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can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57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168A3F-B6B6-4462-BCAD-3B5D1860B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15" y="147558"/>
            <a:ext cx="7390570" cy="60469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190139E-DCD7-40CD-AEE2-BFBE4BDCA1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8525" y="729842"/>
            <a:ext cx="540251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urlz MT" panose="04040404050702020202" pitchFamily="82" charset="0"/>
                <a:ea typeface="+mn-ea"/>
                <a:cs typeface="+mn-cs"/>
              </a:rPr>
              <a:t>HOGWARTS ESCAPE R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urlz MT" panose="04040404050702020202" pitchFamily="82" charset="0"/>
                <a:ea typeface="+mn-ea"/>
                <a:cs typeface="+mn-cs"/>
              </a:rPr>
              <a:t>OO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urlz MT" panose="04040404050702020202" pitchFamily="82" charset="0"/>
                <a:ea typeface="+mn-ea"/>
                <a:cs typeface="+mn-cs"/>
              </a:rPr>
              <a:t>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FACF34-065B-439D-8A05-074732E36F14}"/>
              </a:ext>
            </a:extLst>
          </p:cNvPr>
          <p:cNvSpPr txBox="1"/>
          <p:nvPr/>
        </p:nvSpPr>
        <p:spPr>
          <a:xfrm>
            <a:off x="1702965" y="2299502"/>
            <a:ext cx="6459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dirty="0">
              <a:latin typeface="Bodoni MT" panose="02070603080606020203" pitchFamily="18" charset="0"/>
            </a:endParaRPr>
          </a:p>
          <a:p>
            <a:pPr algn="ctr"/>
            <a:r>
              <a:rPr lang="en-AU" sz="3200" dirty="0">
                <a:latin typeface="Bodoni MT" panose="02070603080606020203" pitchFamily="18" charset="0"/>
              </a:rPr>
              <a:t>Enter the escape room if you dare, many have tried but their maths just weren’t good enough.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BC8BC-9824-470C-BF00-A621E90317D0}"/>
              </a:ext>
            </a:extLst>
          </p:cNvPr>
          <p:cNvSpPr txBox="1"/>
          <p:nvPr/>
        </p:nvSpPr>
        <p:spPr>
          <a:xfrm>
            <a:off x="2684477" y="3171039"/>
            <a:ext cx="4236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PTPL Virtual Escape Rooms (google.com)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479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E233-F362-4200-B90D-EE1855BF2A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1512" y="335560"/>
            <a:ext cx="723969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Mary Poppins is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poppin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in, can you find her?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432B2-A27C-4A7C-B976-D5C4F036A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8" y="971207"/>
            <a:ext cx="8597069" cy="56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5D196-3EDA-4A4E-AFE8-995D8AB9C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359954" y="0"/>
            <a:ext cx="8536864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59954" y="357447"/>
            <a:ext cx="8480478" cy="7133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ailec" panose="00000500000000000000" pitchFamily="50" charset="0"/>
                <a:ea typeface="+mj-ea"/>
                <a:cs typeface="Gill Sans Light"/>
              </a:rPr>
              <a:t>That Celebrated &amp; Eccentric Genius, Gould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ill Sans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Gill Sans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35F6C-5463-4147-82CE-90621D782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083" y="4584109"/>
            <a:ext cx="377504" cy="357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45C75F-3C79-4E71-A909-6269B37A47AB}"/>
              </a:ext>
            </a:extLst>
          </p:cNvPr>
          <p:cNvSpPr txBox="1"/>
          <p:nvPr/>
        </p:nvSpPr>
        <p:spPr>
          <a:xfrm>
            <a:off x="1300294" y="1177136"/>
            <a:ext cx="6795082" cy="503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8000"/>
              </a:lnSpc>
              <a:spcAft>
                <a:spcPts val="1200"/>
              </a:spcAft>
              <a:defRPr/>
            </a:pPr>
            <a:r>
              <a:rPr lang="en-US" sz="1600" dirty="0">
                <a:latin typeface="Gill Sans MT" panose="020B0502020104020203" pitchFamily="34" charset="0"/>
                <a:cs typeface="Gill Sans Light"/>
              </a:rPr>
              <a:t>Can be found on the Libraries Tasmania website and viewed as an eBook. </a:t>
            </a:r>
            <a:br>
              <a:rPr lang="en-US" sz="1600" dirty="0">
                <a:latin typeface="Gill Sans MT" panose="020B0502020104020203" pitchFamily="34" charset="0"/>
                <a:cs typeface="Gill Sans Light"/>
              </a:rPr>
            </a:br>
            <a:r>
              <a:rPr lang="en-AU" sz="1600" dirty="0">
                <a:latin typeface="Gill Sans MT" panose="020B0502020104020203" pitchFamily="34" charset="0"/>
              </a:rPr>
              <a:t>In the book ‘That Celebrated &amp; Eccentric Genius, Gould’ how many people are in the Tread Wheel painting?</a:t>
            </a:r>
            <a:endParaRPr lang="en-US" sz="1600" dirty="0">
              <a:latin typeface="Gill Sans MT" panose="020B0502020104020203" pitchFamily="34" charset="0"/>
              <a:cs typeface="Gill Sans Light"/>
            </a:endParaRPr>
          </a:p>
          <a:p>
            <a:pPr lvl="0" algn="ctr">
              <a:lnSpc>
                <a:spcPct val="108000"/>
              </a:lnSpc>
              <a:spcAft>
                <a:spcPts val="1200"/>
              </a:spcAft>
              <a:defRPr/>
            </a:pPr>
            <a:endParaRPr lang="en-US" sz="1600" dirty="0">
              <a:latin typeface="Gill Sans MT" panose="020B0502020104020203" pitchFamily="34" charset="0"/>
              <a:cs typeface="Gill Sans Light"/>
            </a:endParaRPr>
          </a:p>
          <a:p>
            <a:pPr lvl="0" algn="ctr">
              <a:lnSpc>
                <a:spcPct val="108000"/>
              </a:lnSpc>
              <a:spcAft>
                <a:spcPts val="1200"/>
              </a:spcAft>
              <a:defRPr/>
            </a:pPr>
            <a:r>
              <a:rPr lang="en-US" sz="1600" dirty="0">
                <a:latin typeface="Gill Sans MT" panose="020B0502020104020203" pitchFamily="34" charset="0"/>
                <a:cs typeface="Gill Sans Light"/>
              </a:rPr>
              <a:t>There are some really great crafts to have a crack at, </a:t>
            </a:r>
          </a:p>
          <a:p>
            <a:pPr lvl="0" algn="ctr">
              <a:lnSpc>
                <a:spcPct val="108000"/>
              </a:lnSpc>
              <a:spcAft>
                <a:spcPts val="1200"/>
              </a:spcAft>
              <a:defRPr/>
            </a:pPr>
            <a:r>
              <a:rPr lang="en-US" sz="1600" dirty="0">
                <a:latin typeface="Gill Sans MT" panose="020B0502020104020203" pitchFamily="34" charset="0"/>
                <a:cs typeface="Gill Sans Light"/>
              </a:rPr>
              <a:t>we took on the challenge of making a digital book. We installed the Book Creator app </a:t>
            </a:r>
            <a:endParaRPr lang="en-AU" sz="1600" dirty="0">
              <a:latin typeface="Gill Sans MT" panose="020B0502020104020203" pitchFamily="34" charset="0"/>
            </a:endParaRPr>
          </a:p>
          <a:p>
            <a:pPr algn="ctr"/>
            <a:endParaRPr lang="en-AU" sz="1600" dirty="0">
              <a:latin typeface="Gill Sans MT" panose="020B0502020104020203" pitchFamily="34" charset="0"/>
            </a:endParaRPr>
          </a:p>
          <a:p>
            <a:pPr algn="ctr"/>
            <a:endParaRPr lang="en-AU" sz="1600" dirty="0">
              <a:latin typeface="Gill Sans MT" panose="020B0502020104020203" pitchFamily="34" charset="0"/>
            </a:endParaRPr>
          </a:p>
          <a:p>
            <a:pPr algn="ctr"/>
            <a:endParaRPr lang="en-AU" sz="1600" dirty="0">
              <a:latin typeface="Gill Sans MT" panose="020B0502020104020203" pitchFamily="34" charset="0"/>
            </a:endParaRPr>
          </a:p>
          <a:p>
            <a:pPr algn="ctr"/>
            <a:endParaRPr lang="en-AU" sz="1600" dirty="0">
              <a:latin typeface="Gill Sans MT" panose="020B0502020104020203" pitchFamily="34" charset="0"/>
            </a:endParaRPr>
          </a:p>
          <a:p>
            <a:pPr algn="ctr"/>
            <a:endParaRPr lang="en-AU" sz="1600" dirty="0">
              <a:latin typeface="Gill Sans MT" panose="020B0502020104020203" pitchFamily="34" charset="0"/>
            </a:endParaRPr>
          </a:p>
          <a:p>
            <a:pPr algn="ctr"/>
            <a:endParaRPr lang="en-AU" sz="1600" dirty="0">
              <a:latin typeface="Gill Sans MT" panose="020B0502020104020203" pitchFamily="34" charset="0"/>
            </a:endParaRPr>
          </a:p>
          <a:p>
            <a:pPr algn="ctr"/>
            <a:endParaRPr lang="en-AU" sz="1600" dirty="0">
              <a:latin typeface="Gill Sans MT" panose="020B0502020104020203" pitchFamily="34" charset="0"/>
            </a:endParaRPr>
          </a:p>
          <a:p>
            <a:pPr algn="ctr"/>
            <a:r>
              <a:rPr lang="en-AU" sz="1600" dirty="0">
                <a:latin typeface="Gill Sans MT" panose="020B0502020104020203" pitchFamily="34" charset="0"/>
              </a:rPr>
              <a:t>You can view our story next.  It’s based on a true story with a little bit of whimsy at the end. </a:t>
            </a:r>
          </a:p>
          <a:p>
            <a:pPr algn="ctr"/>
            <a:endParaRPr lang="en-AU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7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60F0-8653-4A24-825A-FF15F65C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Pumpkin Seed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71A5967-EE1E-49A2-BCEE-3CED70D71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9" t="2633" r="2837" b="2479"/>
          <a:stretch/>
        </p:blipFill>
        <p:spPr>
          <a:xfrm>
            <a:off x="628650" y="365126"/>
            <a:ext cx="7886700" cy="533825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A1A25A-73DC-4CAF-8B8E-1E2B83DFF605}"/>
              </a:ext>
            </a:extLst>
          </p:cNvPr>
          <p:cNvSpPr txBox="1"/>
          <p:nvPr/>
        </p:nvSpPr>
        <p:spPr>
          <a:xfrm>
            <a:off x="852407" y="6075336"/>
            <a:ext cx="748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https://www.youtube.com/watch?v=iSg9VtRhAQM&amp;list=PL7sN-HNFM2CKfiLsNlf6JBAq1Y4vjrG3L&amp;index=34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0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34112-5C9E-4EC6-AB87-E331F41CF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" y="271780"/>
            <a:ext cx="8475980" cy="6314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8A635-5B5C-458D-A441-A9816D5DFB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57974" y="629174"/>
            <a:ext cx="3842158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many Thylacines?</a:t>
            </a:r>
          </a:p>
        </p:txBody>
      </p:sp>
    </p:spTree>
    <p:extLst>
      <p:ext uri="{BB962C8B-B14F-4D97-AF65-F5344CB8AC3E}">
        <p14:creationId xmlns:p14="http://schemas.microsoft.com/office/powerpoint/2010/main" val="245784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AAB5BA-0A06-49BD-8636-1BD32B4420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9508" y="545284"/>
            <a:ext cx="7558481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TASKMASTER FOR KIDS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9F5B5-219A-4DEA-9C64-1629B115FBF9}"/>
              </a:ext>
            </a:extLst>
          </p:cNvPr>
          <p:cNvSpPr txBox="1"/>
          <p:nvPr/>
        </p:nvSpPr>
        <p:spPr>
          <a:xfrm>
            <a:off x="763399" y="1241571"/>
            <a:ext cx="77765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A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 if you swap the T and the M it becomes MASKTASTER...YUM!)</a:t>
            </a:r>
          </a:p>
          <a:p>
            <a:pPr algn="ctr"/>
            <a:endParaRPr lang="en-A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We(the staff at the Launceston Library)</a:t>
            </a:r>
            <a:r>
              <a:rPr lang="en-A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looooove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TASKMASTER, in fact we love it </a:t>
            </a:r>
            <a:r>
              <a:rPr lang="en-A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soooooooo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 much we made our own show 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.</a:t>
            </a:r>
          </a:p>
          <a:p>
            <a:pPr algn="ctr"/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Have you seen any episodes? (you might not be allowed, there are some naughty words used).</a:t>
            </a:r>
          </a:p>
          <a:p>
            <a:pPr algn="ctr"/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We would like to set you some challenges (it’s called home tasking). You could film them and send them to us or hashtag Launceston Library online.</a:t>
            </a:r>
          </a:p>
          <a:p>
            <a:pPr algn="ctr"/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(Here are some real examples from the TM YouTube Channel </a:t>
            </a:r>
            <a:r>
              <a:rPr lang="en-US" dirty="0">
                <a:hlinkClick r:id="rId2"/>
              </a:rPr>
              <a:t>Camouflage Yourself, Then Reveal Yourself | #HomeTasking #StayHome – YouTube</a:t>
            </a:r>
            <a:r>
              <a:rPr lang="en-US" dirty="0"/>
              <a:t> )</a:t>
            </a:r>
          </a:p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Here are some tasks that we’d like to set you:</a:t>
            </a:r>
            <a:endParaRPr lang="en-US" dirty="0"/>
          </a:p>
          <a:p>
            <a:pPr algn="ctr" fontAlgn="base">
              <a:buFont typeface="+mj-lt"/>
              <a:buAutoNum type="arabicPeriod"/>
            </a:pPr>
            <a:r>
              <a:rPr lang="en-US" sz="1400" b="1" i="0" dirty="0"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Paint a picture – blindfolded</a:t>
            </a:r>
          </a:p>
          <a:p>
            <a:pPr algn="ctr" fontAlgn="base">
              <a:buFont typeface="+mj-lt"/>
              <a:buAutoNum type="arabicPeriod"/>
            </a:pPr>
            <a:r>
              <a:rPr lang="en-US" sz="1400" b="1" i="0" dirty="0"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Take an impressive photograph</a:t>
            </a:r>
          </a:p>
          <a:p>
            <a:pPr algn="ctr" fontAlgn="base">
              <a:buFont typeface="+mj-lt"/>
              <a:buAutoNum type="arabicPeriod"/>
            </a:pPr>
            <a:r>
              <a:rPr lang="en-US" sz="1400" b="1" i="0" dirty="0"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 a tea bag into a mug from the furthest distance</a:t>
            </a:r>
          </a:p>
          <a:p>
            <a:pPr algn="ctr" fontAlgn="base">
              <a:buFont typeface="+mj-lt"/>
              <a:buAutoNum type="arabicPeriod"/>
            </a:pPr>
            <a:r>
              <a:rPr lang="en-US" sz="1400" b="1" i="0" dirty="0"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 an egg as high as possible, without breaking it</a:t>
            </a:r>
          </a:p>
          <a:p>
            <a:pPr algn="ctr" fontAlgn="base"/>
            <a:endParaRPr lang="en-US" sz="1400" b="1" i="0" dirty="0">
              <a:solidFill>
                <a:srgbClr val="2B2B2B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fontAlgn="base"/>
            <a:r>
              <a:rPr lang="en-US" b="1" i="0" dirty="0"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 you could come up with your own</a:t>
            </a:r>
            <a:r>
              <a:rPr lang="en-US" b="1" dirty="0">
                <a:solidFill>
                  <a:srgbClr val="2B2B2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i="0" dirty="0"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Remember, safety comes first. </a:t>
            </a:r>
            <a:r>
              <a:rPr lang="en-US" b="1" dirty="0">
                <a:solidFill>
                  <a:srgbClr val="2B2B2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i="0" dirty="0"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sk an adult </a:t>
            </a:r>
            <a:r>
              <a:rPr lang="en-US" b="1" dirty="0">
                <a:solidFill>
                  <a:srgbClr val="2B2B2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help you</a:t>
            </a:r>
            <a:r>
              <a:rPr lang="en-US" b="1" i="0" dirty="0"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/>
            <a:endParaRPr lang="en-US" dirty="0"/>
          </a:p>
          <a:p>
            <a:pPr algn="ctr"/>
            <a:endParaRPr lang="en-AU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algn="ctr"/>
            <a:endParaRPr lang="en-A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A30030-AEE8-4ECE-92A1-07C9891F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7559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Create Your Own Jigsaw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33B97-F8AA-462D-B282-6E3C9BF85EFB}"/>
              </a:ext>
            </a:extLst>
          </p:cNvPr>
          <p:cNvSpPr txBox="1"/>
          <p:nvPr/>
        </p:nvSpPr>
        <p:spPr>
          <a:xfrm>
            <a:off x="780176" y="2063692"/>
            <a:ext cx="23992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latin typeface="Gill Sans MT" panose="020B0502020104020203" pitchFamily="34" charset="0"/>
              </a:rPr>
              <a:t>We have made our own puzzle using an old photograph that has been digitised and added to our catalogue </a:t>
            </a:r>
            <a:r>
              <a:rPr lang="en-AU" sz="1400" dirty="0">
                <a:latin typeface="Gill Sans MT" panose="020B0502020104020203" pitchFamily="34" charset="0"/>
                <a:hlinkClick r:id="rId2"/>
              </a:rPr>
              <a:t>https://stors.tas.gov.au/AG184$init=AG184-1-30</a:t>
            </a:r>
            <a:r>
              <a:rPr lang="en-AU" sz="1400" dirty="0"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AU" sz="1400" dirty="0">
                <a:latin typeface="Gill Sans MT" panose="020B0502020104020203" pitchFamily="34" charset="0"/>
              </a:rPr>
              <a:t>You can do our </a:t>
            </a:r>
            <a:r>
              <a:rPr lang="en-US" sz="14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Puzzle</a:t>
            </a:r>
            <a:endParaRPr lang="en-US" sz="1400" dirty="0"/>
          </a:p>
          <a:p>
            <a:pPr algn="ctr"/>
            <a:r>
              <a:rPr lang="en-AU" sz="1400" dirty="0">
                <a:latin typeface="Gill Sans MT" panose="020B0502020104020203" pitchFamily="34" charset="0"/>
              </a:rPr>
              <a:t>and make your own here </a:t>
            </a:r>
            <a:r>
              <a:rPr lang="en-AU" sz="1400" dirty="0">
                <a:hlinkClick r:id="rId4"/>
              </a:rPr>
              <a:t>Jigsaw Puzzles - Online &amp; 100% Free (im-a-puzzle.com)</a:t>
            </a:r>
            <a:endParaRPr lang="en-AU" sz="1400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C9E34-4C45-4163-8D96-5429C8245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67" r="22506" b="2"/>
          <a:stretch/>
        </p:blipFill>
        <p:spPr>
          <a:xfrm>
            <a:off x="3887391" y="987426"/>
            <a:ext cx="462915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16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E1D2DA-43AC-4577-B787-95B5FD0D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Bookmarks, Stickers and Labels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BAD37C7-7193-4793-ABE8-99CA26C19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2003" y="1627464"/>
            <a:ext cx="5696125" cy="43790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3AEEA0-FF06-4CAE-B2F1-A15C902090B5}"/>
              </a:ext>
            </a:extLst>
          </p:cNvPr>
          <p:cNvSpPr txBox="1"/>
          <p:nvPr/>
        </p:nvSpPr>
        <p:spPr>
          <a:xfrm>
            <a:off x="5998128" y="1770078"/>
            <a:ext cx="23992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Gill Sans MT" panose="020B0502020104020203" pitchFamily="34" charset="0"/>
              </a:rPr>
              <a:t>We love making bookmarks and stickers. We use Avery Print and Design </a:t>
            </a:r>
            <a:r>
              <a:rPr lang="en-US" sz="1400" dirty="0">
                <a:hlinkClick r:id="rId3"/>
              </a:rPr>
              <a:t>Avery Design &amp; Print Online (averyproducts.com.au)</a:t>
            </a:r>
            <a:r>
              <a:rPr lang="en-US" sz="1400" dirty="0"/>
              <a:t>  </a:t>
            </a:r>
            <a:r>
              <a:rPr lang="en-US" sz="1400" dirty="0">
                <a:latin typeface="Gill Sans MT" panose="020B0502020104020203" pitchFamily="34" charset="0"/>
              </a:rPr>
              <a:t>it’s free and ridiculously easy to use.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We have signed up and made our own account (this is so good: you can open a project anywhere and design) but you can just do a one off if you’d rather not sign up.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The template number that you can use to make bookmarks is 69702.</a:t>
            </a:r>
            <a:endParaRPr lang="en-AU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642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LT1-Generic">
  <a:themeElements>
    <a:clrScheme name="LT1 - General">
      <a:dk1>
        <a:sysClr val="windowText" lastClr="000000"/>
      </a:dk1>
      <a:lt1>
        <a:sysClr val="window" lastClr="FFFFFF"/>
      </a:lt1>
      <a:dk2>
        <a:srgbClr val="39607A"/>
      </a:dk2>
      <a:lt2>
        <a:srgbClr val="DAD6D4"/>
      </a:lt2>
      <a:accent1>
        <a:srgbClr val="A23F97"/>
      </a:accent1>
      <a:accent2>
        <a:srgbClr val="55437E"/>
      </a:accent2>
      <a:accent3>
        <a:srgbClr val="0076BE"/>
      </a:accent3>
      <a:accent4>
        <a:srgbClr val="265EAC"/>
      </a:accent4>
      <a:accent5>
        <a:srgbClr val="69605A"/>
      </a:accent5>
      <a:accent6>
        <a:srgbClr val="DC1351"/>
      </a:accent6>
      <a:hlink>
        <a:srgbClr val="0563C1"/>
      </a:hlink>
      <a:folHlink>
        <a:srgbClr val="954F72"/>
      </a:folHlink>
    </a:clrScheme>
    <a:fontScheme name="Libraries Tasmania">
      <a:majorFont>
        <a:latin typeface="Gill Sans MT Std Light"/>
        <a:ea typeface=""/>
        <a:cs typeface=""/>
      </a:majorFont>
      <a:minorFont>
        <a:latin typeface="Gill Sans M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avenger Hunt - Jan 2022" id="{52A990A9-67E4-4BF0-A400-B6914CA2C68B}" vid="{DC940F98-091E-4732-A289-58A05B835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9662BACA5EC42BF735F9E0673509F" ma:contentTypeVersion="1" ma:contentTypeDescription="Create a new document." ma:contentTypeScope="" ma:versionID="5210f86a54bbd9597e73260c356a61a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7C6CDD03-4C23-4490-BC3D-862B2BAA1800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f68cea6e-8be7-4476-a075-6489c00d18de"/>
    <ds:schemaRef ds:uri="81140efe-d394-4c26-ac1d-378d74a2fb6d"/>
    <ds:schemaRef ds:uri="cbc709c8-35fa-49e4-a1fd-1372783533c5"/>
  </ds:schemaRefs>
</ds:datastoreItem>
</file>

<file path=customXml/itemProps2.xml><?xml version="1.0" encoding="utf-8"?>
<ds:datastoreItem xmlns:ds="http://schemas.openxmlformats.org/officeDocument/2006/customXml" ds:itemID="{4C3714AA-53E9-441D-9392-6FE25D6C6EAD}"/>
</file>

<file path=customXml/itemProps3.xml><?xml version="1.0" encoding="utf-8"?>
<ds:datastoreItem xmlns:ds="http://schemas.openxmlformats.org/officeDocument/2006/customXml" ds:itemID="{1A0E8B7C-B178-4D16-B71A-13EA656DDFC7}"/>
</file>

<file path=customXml/itemProps4.xml><?xml version="1.0" encoding="utf-8"?>
<ds:datastoreItem xmlns:ds="http://schemas.openxmlformats.org/officeDocument/2006/customXml" ds:itemID="{708FE4ED-A34A-4E28-83E0-9DED0CDCB8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558</TotalTime>
  <Words>517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Bodoni MT</vt:lpstr>
      <vt:lpstr>Calibri</vt:lpstr>
      <vt:lpstr>Courier New</vt:lpstr>
      <vt:lpstr>Curlz MT</vt:lpstr>
      <vt:lpstr>Gill Sans MT</vt:lpstr>
      <vt:lpstr>Gill Sans MT Std Light</vt:lpstr>
      <vt:lpstr>Sailec</vt:lpstr>
      <vt:lpstr>Theme-LT1-Generic</vt:lpstr>
      <vt:lpstr>Virtual scavenger hunt </vt:lpstr>
      <vt:lpstr>HOGWARTS ESCAPE ROOM</vt:lpstr>
      <vt:lpstr>Mary Poppins is poppin in, can you find her?</vt:lpstr>
      <vt:lpstr>That Celebrated &amp; Eccentric Genius, Gould </vt:lpstr>
      <vt:lpstr>The Pumpkin Seed</vt:lpstr>
      <vt:lpstr>How many Thylacines?</vt:lpstr>
      <vt:lpstr>TASKMASTER FOR KIDS</vt:lpstr>
      <vt:lpstr>Create Your Own Jigsaw </vt:lpstr>
      <vt:lpstr>Bookmarks, Stickers and Labels</vt:lpstr>
      <vt:lpstr>Both Wally and Odlaw are here, can you find them?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Crowe, Ruby</dc:creator>
  <cp:keywords>Libraries Tasmania; TV Slide; powerpoint; tv; DoE Template</cp:keywords>
  <cp:lastModifiedBy>Snape, Ruth</cp:lastModifiedBy>
  <cp:revision>39</cp:revision>
  <dcterms:created xsi:type="dcterms:W3CDTF">2021-12-13T00:50:12Z</dcterms:created>
  <dcterms:modified xsi:type="dcterms:W3CDTF">2021-12-23T05:03:15Z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0x010100D059662BACA5EC42BF735F9E0673509F</vt:lpwstr>
  </property>
  <property fmtid="{D5CDD505-2E9C-101B-9397-08002B2CF9AE}" pid="3" name="TaxKeyword">
    <vt:lpwstr>89;#DoE Template|83e4b09e-8dad-4038-b7ac-c8d9061ae98c;#472;#Libraries Tasmania|690af260-e03c-49bd-9543-2a4265f34c64;#515;#tv|721a373e-505d-41b7-9a6a-6587db0b03d6;#506;#TV Slide|a3b70cd6-1594-4f34-8d5c-1d291ec6de68;#518;#powerpoint|62f0d900-67d9-4e39-9071-</vt:lpwstr>
  </property>
  <property fmtid="{D5CDD505-2E9C-101B-9397-08002B2CF9AE}" pid="4" name="Audience1">
    <vt:lpwstr>64;#Staff|5334ce17-5483-4202-bd91-d920329f5a8a</vt:lpwstr>
  </property>
  <property fmtid="{D5CDD505-2E9C-101B-9397-08002B2CF9AE}" pid="5" name="Business Unit">
    <vt:lpwstr>66;#Libraries Tasmania|f9953916-4f18-4e1d-b614-11fc05db875f</vt:lpwstr>
  </property>
  <property fmtid="{D5CDD505-2E9C-101B-9397-08002B2CF9AE}" pid="6" name="DoE Template Topics">
    <vt:lpwstr>73;#Libraries Tasmania - Templates|b46f7548-46d7-4c17-afaa-ddefb7196277</vt:lpwstr>
  </property>
  <property fmtid="{D5CDD505-2E9C-101B-9397-08002B2CF9AE}" pid="7" name="Template Category">
    <vt:lpwstr>72;#Learning - Templates|77baf444-945c-4ff2-9fec-be03a531efed</vt:lpwstr>
  </property>
  <property fmtid="{D5CDD505-2E9C-101B-9397-08002B2CF9AE}" pid="8" name="_dlc_DocIdItemGuid">
    <vt:lpwstr>ab4a7745-dd73-4039-aa1a-8c0b11b0f49f</vt:lpwstr>
  </property>
  <property fmtid="{D5CDD505-2E9C-101B-9397-08002B2CF9AE}" pid="9" name="Division">
    <vt:lpwstr>67;#Learning|ad3490c0-6d3b-4654-b377-77651e2cac85</vt:lpwstr>
  </property>
  <property fmtid="{D5CDD505-2E9C-101B-9397-08002B2CF9AE}" pid="10" name="Document Status">
    <vt:lpwstr>68;#Live|bc977ed0-005e-4690-a3b4-310d5986bcf0</vt:lpwstr>
  </property>
  <property fmtid="{D5CDD505-2E9C-101B-9397-08002B2CF9AE}" pid="11" name="DoE Document Type">
    <vt:lpwstr>69;#Template|85897c92-c882-4165-879a-2f460318d4ff</vt:lpwstr>
  </property>
  <property fmtid="{D5CDD505-2E9C-101B-9397-08002B2CF9AE}" pid="12" name="Document Category">
    <vt:lpwstr>70;#Curriculum and learning|9abadc19-2d0a-41d5-a05b-293277843ee0</vt:lpwstr>
  </property>
  <property fmtid="{D5CDD505-2E9C-101B-9397-08002B2CF9AE}" pid="13" name="Audience - Content Manager">
    <vt:lpwstr/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xd_Signature">
    <vt:bool>false</vt:bool>
  </property>
</Properties>
</file>